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14"/>
  </p:notesMasterIdLst>
  <p:handoutMasterIdLst>
    <p:handoutMasterId r:id="rId15"/>
  </p:handoutMasterIdLst>
  <p:sldIdLst>
    <p:sldId id="278" r:id="rId5"/>
    <p:sldId id="388" r:id="rId6"/>
    <p:sldId id="394" r:id="rId7"/>
    <p:sldId id="415" r:id="rId8"/>
    <p:sldId id="417" r:id="rId9"/>
    <p:sldId id="416" r:id="rId10"/>
    <p:sldId id="418" r:id="rId11"/>
    <p:sldId id="419" r:id="rId12"/>
    <p:sldId id="386" r:id="rId13"/>
  </p:sldIdLst>
  <p:sldSz cx="9144000" cy="5143500" type="screen16x9"/>
  <p:notesSz cx="6797675" cy="9926638"/>
  <p:defaultTextStyle>
    <a:defPPr>
      <a:defRPr lang="en-US"/>
    </a:defPPr>
    <a:lvl1pPr marL="0" algn="l" defTabSz="685663" rtl="0" eaLnBrk="1" latinLnBrk="0" hangingPunct="1">
      <a:defRPr sz="1350" kern="1200">
        <a:solidFill>
          <a:schemeClr val="tx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F1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C5533D-C3A2-4FA8-AA61-976F8AF30863}" v="49" dt="2021-10-07T13:39:12.1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65" autoAdjust="0"/>
    <p:restoredTop sz="74623" autoAdjust="0"/>
  </p:normalViewPr>
  <p:slideViewPr>
    <p:cSldViewPr snapToGrid="0">
      <p:cViewPr varScale="1">
        <p:scale>
          <a:sx n="84" d="100"/>
          <a:sy n="84" d="100"/>
        </p:scale>
        <p:origin x="145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8194B24C-4654-4061-BEDC-54F817DB01ED}"/>
              </a:ext>
            </a:extLst>
          </p:cNvPr>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Tijdelijke aanduiding voor datum 2">
            <a:extLst>
              <a:ext uri="{FF2B5EF4-FFF2-40B4-BE49-F238E27FC236}">
                <a16:creationId xmlns:a16="http://schemas.microsoft.com/office/drawing/2014/main" id="{FD66210F-4E05-482E-AA0D-16E430744B3F}"/>
              </a:ext>
            </a:extLst>
          </p:cNvPr>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45261748-5A7A-4101-AF23-1FA90120FF2B}" type="datetimeFigureOut">
              <a:rPr lang="en-GB" smtClean="0"/>
              <a:t>07/10/2021</a:t>
            </a:fld>
            <a:endParaRPr lang="en-GB"/>
          </a:p>
        </p:txBody>
      </p:sp>
      <p:sp>
        <p:nvSpPr>
          <p:cNvPr id="4" name="Tijdelijke aanduiding voor voettekst 3">
            <a:extLst>
              <a:ext uri="{FF2B5EF4-FFF2-40B4-BE49-F238E27FC236}">
                <a16:creationId xmlns:a16="http://schemas.microsoft.com/office/drawing/2014/main" id="{8B2835CD-49F4-4FEE-BB85-6CACD7C8272A}"/>
              </a:ext>
            </a:extLst>
          </p:cNvPr>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5" name="Tijdelijke aanduiding voor dianummer 4">
            <a:extLst>
              <a:ext uri="{FF2B5EF4-FFF2-40B4-BE49-F238E27FC236}">
                <a16:creationId xmlns:a16="http://schemas.microsoft.com/office/drawing/2014/main" id="{81927D14-397C-42CF-B63C-39A87B46D012}"/>
              </a:ext>
            </a:extLst>
          </p:cNvPr>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4D1A9312-2247-4CA5-9310-F536BE65C282}" type="slidenum">
              <a:rPr lang="en-GB" smtClean="0"/>
              <a:t>‹#›</a:t>
            </a:fld>
            <a:endParaRPr lang="en-GB"/>
          </a:p>
        </p:txBody>
      </p:sp>
    </p:spTree>
    <p:extLst>
      <p:ext uri="{BB962C8B-B14F-4D97-AF65-F5344CB8AC3E}">
        <p14:creationId xmlns:p14="http://schemas.microsoft.com/office/powerpoint/2010/main" val="210840415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jpeg>
</file>

<file path=ppt/media/image27.jpeg>
</file>

<file path=ppt/media/image28.png>
</file>

<file path=ppt/media/image3.png>
</file>

<file path=ppt/media/image4.svg>
</file>

<file path=ppt/media/image5.png>
</file>

<file path=ppt/media/image6.sv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1CFFBDD7-A652-3445-A411-AC6297B6EDB0}" type="datetimeFigureOut">
              <a:rPr lang="en-US"/>
              <a:t>10/7/2021</a:t>
            </a:fld>
            <a:endParaRPr lang="nl-NL"/>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51AE5163-76D6-0846-B4A7-CD6FB6DB9683}" type="slidenum">
              <a:rPr/>
              <a:t>‹#›</a:t>
            </a:fld>
            <a:endParaRPr lang="nl-NL"/>
          </a:p>
        </p:txBody>
      </p:sp>
    </p:spTree>
    <p:extLst>
      <p:ext uri="{BB962C8B-B14F-4D97-AF65-F5344CB8AC3E}">
        <p14:creationId xmlns:p14="http://schemas.microsoft.com/office/powerpoint/2010/main" val="2417971740"/>
      </p:ext>
    </p:extLst>
  </p:cSld>
  <p:clrMap bg1="lt1" tx1="dk1" bg2="lt2" tx2="dk2" accent1="accent1" accent2="accent2" accent3="accent3" accent4="accent4" accent5="accent5" accent6="accent6" hlink="hlink" folHlink="folHlink"/>
  <p:notesStyle>
    <a:lvl1pPr marL="0" algn="l" defTabSz="685663" rtl="0" eaLnBrk="1" latinLnBrk="0" hangingPunct="1">
      <a:defRPr sz="900" kern="1200">
        <a:solidFill>
          <a:schemeClr val="tx1"/>
        </a:solidFill>
        <a:latin typeface="+mn-lt"/>
        <a:ea typeface="+mn-ea"/>
        <a:cs typeface="+mn-cs"/>
      </a:defRPr>
    </a:lvl1pPr>
    <a:lvl2pPr marL="342831" algn="l" defTabSz="685663" rtl="0" eaLnBrk="1" latinLnBrk="0" hangingPunct="1">
      <a:defRPr sz="900" kern="1200">
        <a:solidFill>
          <a:schemeClr val="tx1"/>
        </a:solidFill>
        <a:latin typeface="+mn-lt"/>
        <a:ea typeface="+mn-ea"/>
        <a:cs typeface="+mn-cs"/>
      </a:defRPr>
    </a:lvl2pPr>
    <a:lvl3pPr marL="685663" algn="l" defTabSz="685663" rtl="0" eaLnBrk="1" latinLnBrk="0" hangingPunct="1">
      <a:defRPr sz="900" kern="1200">
        <a:solidFill>
          <a:schemeClr val="tx1"/>
        </a:solidFill>
        <a:latin typeface="+mn-lt"/>
        <a:ea typeface="+mn-ea"/>
        <a:cs typeface="+mn-cs"/>
      </a:defRPr>
    </a:lvl3pPr>
    <a:lvl4pPr marL="1028494" algn="l" defTabSz="685663" rtl="0" eaLnBrk="1" latinLnBrk="0" hangingPunct="1">
      <a:defRPr sz="900" kern="1200">
        <a:solidFill>
          <a:schemeClr val="tx1"/>
        </a:solidFill>
        <a:latin typeface="+mn-lt"/>
        <a:ea typeface="+mn-ea"/>
        <a:cs typeface="+mn-cs"/>
      </a:defRPr>
    </a:lvl4pPr>
    <a:lvl5pPr marL="1371326" algn="l" defTabSz="685663" rtl="0" eaLnBrk="1" latinLnBrk="0" hangingPunct="1">
      <a:defRPr sz="900" kern="1200">
        <a:solidFill>
          <a:schemeClr val="tx1"/>
        </a:solidFill>
        <a:latin typeface="+mn-lt"/>
        <a:ea typeface="+mn-ea"/>
        <a:cs typeface="+mn-cs"/>
      </a:defRPr>
    </a:lvl5pPr>
    <a:lvl6pPr marL="1714157" algn="l" defTabSz="685663" rtl="0" eaLnBrk="1" latinLnBrk="0" hangingPunct="1">
      <a:defRPr sz="900" kern="1200">
        <a:solidFill>
          <a:schemeClr val="tx1"/>
        </a:solidFill>
        <a:latin typeface="+mn-lt"/>
        <a:ea typeface="+mn-ea"/>
        <a:cs typeface="+mn-cs"/>
      </a:defRPr>
    </a:lvl6pPr>
    <a:lvl7pPr marL="2056989" algn="l" defTabSz="685663" rtl="0" eaLnBrk="1" latinLnBrk="0" hangingPunct="1">
      <a:defRPr sz="900" kern="1200">
        <a:solidFill>
          <a:schemeClr val="tx1"/>
        </a:solidFill>
        <a:latin typeface="+mn-lt"/>
        <a:ea typeface="+mn-ea"/>
        <a:cs typeface="+mn-cs"/>
      </a:defRPr>
    </a:lvl7pPr>
    <a:lvl8pPr marL="2399820" algn="l" defTabSz="685663" rtl="0" eaLnBrk="1" latinLnBrk="0" hangingPunct="1">
      <a:defRPr sz="900" kern="1200">
        <a:solidFill>
          <a:schemeClr val="tx1"/>
        </a:solidFill>
        <a:latin typeface="+mn-lt"/>
        <a:ea typeface="+mn-ea"/>
        <a:cs typeface="+mn-cs"/>
      </a:defRPr>
    </a:lvl8pPr>
    <a:lvl9pPr marL="2742651" algn="l" defTabSz="685663"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Montserrat" panose="00000500000000000000" pitchFamily="2" charset="0"/>
              </a:rPr>
              <a:t>In order to give each of your listeners the feeling of being important and to make them feel personally addressed, it is particularly important to maintain eye contact with the audience during the presentation. Not only does this exude confidence, but it also helps your audience to connect with you and your subject. It also helps you feel less nervous. </a:t>
            </a:r>
            <a:br>
              <a:rPr lang="en-US" dirty="0"/>
            </a:br>
            <a:br>
              <a:rPr lang="en-US" dirty="0"/>
            </a:br>
            <a:r>
              <a:rPr lang="en-US" b="0" i="0" dirty="0">
                <a:solidFill>
                  <a:srgbClr val="000000"/>
                </a:solidFill>
                <a:effectLst/>
                <a:latin typeface="Montserrat" panose="00000500000000000000" pitchFamily="2" charset="0"/>
              </a:rPr>
              <a:t>Easier said than done right? Here's what can help:</a:t>
            </a:r>
            <a:endParaRPr lang="en-US" dirty="0"/>
          </a:p>
        </p:txBody>
      </p:sp>
      <p:sp>
        <p:nvSpPr>
          <p:cNvPr id="4" name="Slide Number Placeholder 3"/>
          <p:cNvSpPr>
            <a:spLocks noGrp="1"/>
          </p:cNvSpPr>
          <p:nvPr>
            <p:ph type="sldNum" sz="quarter" idx="5"/>
          </p:nvPr>
        </p:nvSpPr>
        <p:spPr/>
        <p:txBody>
          <a:bodyPr/>
          <a:lstStyle/>
          <a:p>
            <a:fld id="{51AE5163-76D6-0846-B4A7-CD6FB6DB9683}" type="slidenum">
              <a:rPr lang="en-US" smtClean="0"/>
              <a:t>2</a:t>
            </a:fld>
            <a:endParaRPr lang="en-US"/>
          </a:p>
        </p:txBody>
      </p:sp>
    </p:spTree>
    <p:extLst>
      <p:ext uri="{BB962C8B-B14F-4D97-AF65-F5344CB8AC3E}">
        <p14:creationId xmlns:p14="http://schemas.microsoft.com/office/powerpoint/2010/main" val="2575913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Montserrat" panose="00000500000000000000" pitchFamily="2" charset="0"/>
              </a:rPr>
              <a:t>To emphasize the content of your presentation, it is advisable to use appropriate gestures and body language to get your message across. Avoid crossed arms, hands behind your back, or in your pockets during a presentation. </a:t>
            </a:r>
            <a:br>
              <a:rPr lang="en-US" dirty="0"/>
            </a:br>
            <a:r>
              <a:rPr lang="en-US" b="0" i="0" dirty="0">
                <a:solidFill>
                  <a:srgbClr val="000000"/>
                </a:solidFill>
                <a:effectLst/>
                <a:latin typeface="Montserrat" panose="00000500000000000000" pitchFamily="2" charset="0"/>
              </a:rPr>
              <a:t>Always stand up straight, and try not to appear tense or stressed. You can do that by using your hands and arms to emphasize what you are saying and get your message across. </a:t>
            </a:r>
            <a:br>
              <a:rPr lang="en-US" dirty="0"/>
            </a:br>
            <a:r>
              <a:rPr lang="en-US" b="0" i="0" dirty="0">
                <a:solidFill>
                  <a:srgbClr val="000000"/>
                </a:solidFill>
                <a:effectLst/>
                <a:latin typeface="Montserrat" panose="00000500000000000000" pitchFamily="2" charset="0"/>
              </a:rPr>
              <a:t>Your facial expressions should always be friendly and open. Smile and show that you enjoy the topic and you are confident in the information you are presenting.</a:t>
            </a:r>
            <a:endParaRPr lang="en-US" dirty="0"/>
          </a:p>
        </p:txBody>
      </p:sp>
      <p:sp>
        <p:nvSpPr>
          <p:cNvPr id="4" name="Slide Number Placeholder 3"/>
          <p:cNvSpPr>
            <a:spLocks noGrp="1"/>
          </p:cNvSpPr>
          <p:nvPr>
            <p:ph type="sldNum" sz="quarter" idx="5"/>
          </p:nvPr>
        </p:nvSpPr>
        <p:spPr/>
        <p:txBody>
          <a:bodyPr/>
          <a:lstStyle/>
          <a:p>
            <a:fld id="{51AE5163-76D6-0846-B4A7-CD6FB6DB9683}" type="slidenum">
              <a:rPr lang="en-US" smtClean="0"/>
              <a:t>3</a:t>
            </a:fld>
            <a:endParaRPr lang="en-US"/>
          </a:p>
        </p:txBody>
      </p:sp>
    </p:spTree>
    <p:extLst>
      <p:ext uri="{BB962C8B-B14F-4D97-AF65-F5344CB8AC3E}">
        <p14:creationId xmlns:p14="http://schemas.microsoft.com/office/powerpoint/2010/main" val="2966596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Montserrat" panose="00000500000000000000" pitchFamily="2" charset="0"/>
              </a:rPr>
              <a:t>To avoid distractions for you and the audience, get into the habit of putting down tools you don't need! That way you will not be tempted to deal with them in the first place. You will also have your hands free for gestures.</a:t>
            </a:r>
            <a:endParaRPr lang="en-US" dirty="0"/>
          </a:p>
        </p:txBody>
      </p:sp>
      <p:sp>
        <p:nvSpPr>
          <p:cNvPr id="4" name="Slide Number Placeholder 3"/>
          <p:cNvSpPr>
            <a:spLocks noGrp="1"/>
          </p:cNvSpPr>
          <p:nvPr>
            <p:ph type="sldNum" sz="quarter" idx="5"/>
          </p:nvPr>
        </p:nvSpPr>
        <p:spPr/>
        <p:txBody>
          <a:bodyPr/>
          <a:lstStyle/>
          <a:p>
            <a:fld id="{51AE5163-76D6-0846-B4A7-CD6FB6DB9683}" type="slidenum">
              <a:rPr lang="en-US" smtClean="0"/>
              <a:t>4</a:t>
            </a:fld>
            <a:endParaRPr lang="en-US"/>
          </a:p>
        </p:txBody>
      </p:sp>
    </p:spTree>
    <p:extLst>
      <p:ext uri="{BB962C8B-B14F-4D97-AF65-F5344CB8AC3E}">
        <p14:creationId xmlns:p14="http://schemas.microsoft.com/office/powerpoint/2010/main" val="2636257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Montserrat" panose="00000500000000000000" pitchFamily="2" charset="0"/>
              </a:rPr>
              <a:t>If you prepare and know your stuff well before the presentation, you will feel more relaxed and confident while presenting and it will also improve your body language. </a:t>
            </a:r>
          </a:p>
          <a:p>
            <a:r>
              <a:rPr lang="en-US" b="0" i="0" dirty="0">
                <a:solidFill>
                  <a:srgbClr val="000000"/>
                </a:solidFill>
                <a:effectLst/>
                <a:latin typeface="Montserrat" panose="00000500000000000000" pitchFamily="2" charset="0"/>
              </a:rPr>
              <a:t>The headline speaks for itself. To make the presentation as lively and enjoyable as possible, you should avoid reading it off. Speak freely, slowly, and clearly. </a:t>
            </a:r>
          </a:p>
          <a:p>
            <a:r>
              <a:rPr lang="en-US" b="0" i="0" dirty="0">
                <a:solidFill>
                  <a:srgbClr val="000000"/>
                </a:solidFill>
                <a:effectLst/>
                <a:latin typeface="Montserrat" panose="00000500000000000000" pitchFamily="2" charset="0"/>
              </a:rPr>
              <a:t>Make sure to use appropriate analogies and anecdotes and avoid foreign words, empty phrases, and clichés. If you have to use foreign words, explain them in a handout or footnote within the presentation.</a:t>
            </a:r>
            <a:endParaRPr lang="en-US" dirty="0"/>
          </a:p>
        </p:txBody>
      </p:sp>
      <p:sp>
        <p:nvSpPr>
          <p:cNvPr id="4" name="Slide Number Placeholder 3"/>
          <p:cNvSpPr>
            <a:spLocks noGrp="1"/>
          </p:cNvSpPr>
          <p:nvPr>
            <p:ph type="sldNum" sz="quarter" idx="5"/>
          </p:nvPr>
        </p:nvSpPr>
        <p:spPr/>
        <p:txBody>
          <a:bodyPr/>
          <a:lstStyle/>
          <a:p>
            <a:fld id="{51AE5163-76D6-0846-B4A7-CD6FB6DB9683}" type="slidenum">
              <a:rPr lang="en-US" smtClean="0"/>
              <a:t>5</a:t>
            </a:fld>
            <a:endParaRPr lang="en-US"/>
          </a:p>
        </p:txBody>
      </p:sp>
    </p:spTree>
    <p:extLst>
      <p:ext uri="{BB962C8B-B14F-4D97-AF65-F5344CB8AC3E}">
        <p14:creationId xmlns:p14="http://schemas.microsoft.com/office/powerpoint/2010/main" val="4066114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Montserrat" panose="00000500000000000000" pitchFamily="2" charset="0"/>
              </a:rPr>
              <a:t>Give your audience enough time to read and understand the content of your poster!</a:t>
            </a:r>
          </a:p>
        </p:txBody>
      </p:sp>
      <p:sp>
        <p:nvSpPr>
          <p:cNvPr id="4" name="Slide Number Placeholder 3"/>
          <p:cNvSpPr>
            <a:spLocks noGrp="1"/>
          </p:cNvSpPr>
          <p:nvPr>
            <p:ph type="sldNum" sz="quarter" idx="5"/>
          </p:nvPr>
        </p:nvSpPr>
        <p:spPr/>
        <p:txBody>
          <a:bodyPr/>
          <a:lstStyle/>
          <a:p>
            <a:fld id="{51AE5163-76D6-0846-B4A7-CD6FB6DB9683}" type="slidenum">
              <a:rPr lang="en-US" smtClean="0"/>
              <a:t>6</a:t>
            </a:fld>
            <a:endParaRPr lang="en-US"/>
          </a:p>
        </p:txBody>
      </p:sp>
    </p:spTree>
    <p:extLst>
      <p:ext uri="{BB962C8B-B14F-4D97-AF65-F5344CB8AC3E}">
        <p14:creationId xmlns:p14="http://schemas.microsoft.com/office/powerpoint/2010/main" val="3869488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Montserrat" panose="00000500000000000000" pitchFamily="2" charset="0"/>
              </a:rPr>
              <a:t>Stage fright is one of the biggest enemies of a presentation, yet you shouldn't let yourself be a victim of your feat. Do not fight it, rather address your fear and try and accept it, and transform it into positive enthusiasm. Don't let your stage fright get you all worked up and nervous. Take a couple of deep breaths to get oxygen to your brain and relax your body.</a:t>
            </a:r>
          </a:p>
        </p:txBody>
      </p:sp>
      <p:sp>
        <p:nvSpPr>
          <p:cNvPr id="4" name="Slide Number Placeholder 3"/>
          <p:cNvSpPr>
            <a:spLocks noGrp="1"/>
          </p:cNvSpPr>
          <p:nvPr>
            <p:ph type="sldNum" sz="quarter" idx="5"/>
          </p:nvPr>
        </p:nvSpPr>
        <p:spPr/>
        <p:txBody>
          <a:bodyPr/>
          <a:lstStyle/>
          <a:p>
            <a:fld id="{51AE5163-76D6-0846-B4A7-CD6FB6DB9683}" type="slidenum">
              <a:rPr lang="en-US" smtClean="0"/>
              <a:t>7</a:t>
            </a:fld>
            <a:endParaRPr lang="en-US"/>
          </a:p>
        </p:txBody>
      </p:sp>
    </p:spTree>
    <p:extLst>
      <p:ext uri="{BB962C8B-B14F-4D97-AF65-F5344CB8AC3E}">
        <p14:creationId xmlns:p14="http://schemas.microsoft.com/office/powerpoint/2010/main" val="20826747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000000"/>
              </a:solidFill>
              <a:effectLst/>
              <a:latin typeface="Montserrat" panose="00000500000000000000" pitchFamily="2" charset="0"/>
            </a:endParaRPr>
          </a:p>
        </p:txBody>
      </p:sp>
      <p:sp>
        <p:nvSpPr>
          <p:cNvPr id="4" name="Slide Number Placeholder 3"/>
          <p:cNvSpPr>
            <a:spLocks noGrp="1"/>
          </p:cNvSpPr>
          <p:nvPr>
            <p:ph type="sldNum" sz="quarter" idx="5"/>
          </p:nvPr>
        </p:nvSpPr>
        <p:spPr/>
        <p:txBody>
          <a:bodyPr/>
          <a:lstStyle/>
          <a:p>
            <a:fld id="{51AE5163-76D6-0846-B4A7-CD6FB6DB9683}" type="slidenum">
              <a:rPr lang="en-US" smtClean="0"/>
              <a:t>8</a:t>
            </a:fld>
            <a:endParaRPr lang="en-US"/>
          </a:p>
        </p:txBody>
      </p:sp>
    </p:spTree>
    <p:extLst>
      <p:ext uri="{BB962C8B-B14F-4D97-AF65-F5344CB8AC3E}">
        <p14:creationId xmlns:p14="http://schemas.microsoft.com/office/powerpoint/2010/main" val="32194066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AAB4C103-5469-954E-8BF5-7BFB409CA964}"/>
              </a:ext>
            </a:extLst>
          </p:cNvPr>
          <p:cNvPicPr>
            <a:picLocks noChangeAspect="1"/>
          </p:cNvPicPr>
          <p:nvPr userDrawn="1"/>
        </p:nvPicPr>
        <p:blipFill>
          <a:blip r:embed="rId3"/>
          <a:stretch>
            <a:fillRect/>
          </a:stretch>
        </p:blipFill>
        <p:spPr>
          <a:xfrm>
            <a:off x="-609" y="0"/>
            <a:ext cx="9141371" cy="5143500"/>
          </a:xfrm>
          <a:prstGeom prst="rect">
            <a:avLst/>
          </a:prstGeom>
        </p:spPr>
      </p:pic>
      <p:sp>
        <p:nvSpPr>
          <p:cNvPr id="9"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907060"/>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2" name="Title 1"/>
          <p:cNvSpPr>
            <a:spLocks noGrp="1"/>
          </p:cNvSpPr>
          <p:nvPr>
            <p:ph type="ctrTitle" hasCustomPrompt="1"/>
          </p:nvPr>
        </p:nvSpPr>
        <p:spPr>
          <a:xfrm>
            <a:off x="873000" y="1077914"/>
            <a:ext cx="7089900" cy="1099852"/>
          </a:xfrm>
        </p:spPr>
        <p:txBody>
          <a:bodyPr anchor="t" anchorCtr="0"/>
          <a:lstStyle>
            <a:lvl1pPr algn="l">
              <a:lnSpc>
                <a:spcPts val="3800"/>
              </a:lnSpc>
              <a:defRPr sz="3800" b="0" i="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 </a:t>
            </a:r>
            <a:br>
              <a:rPr lang="en-GB" noProof="0"/>
            </a:br>
            <a:r>
              <a:rPr lang="en-GB" noProof="0"/>
              <a:t>up to two lines</a:t>
            </a:r>
          </a:p>
        </p:txBody>
      </p:sp>
      <p:sp>
        <p:nvSpPr>
          <p:cNvPr id="3" name="Subtitle 2"/>
          <p:cNvSpPr>
            <a:spLocks noGrp="1"/>
          </p:cNvSpPr>
          <p:nvPr>
            <p:ph type="subTitle" idx="1" hasCustomPrompt="1"/>
          </p:nvPr>
        </p:nvSpPr>
        <p:spPr>
          <a:xfrm>
            <a:off x="872999" y="2177765"/>
            <a:ext cx="7089901"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606506"/>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681119"/>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79763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96425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2" name="Graphic 11">
            <a:extLst>
              <a:ext uri="{FF2B5EF4-FFF2-40B4-BE49-F238E27FC236}">
                <a16:creationId xmlns:a16="http://schemas.microsoft.com/office/drawing/2014/main" id="{59A7FAD5-1828-0848-8D63-A661E2CF56D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918450" y="4739979"/>
            <a:ext cx="1003678" cy="324145"/>
          </a:xfrm>
          <a:prstGeom prst="rect">
            <a:avLst/>
          </a:prstGeom>
        </p:spPr>
      </p:pic>
      <p:pic>
        <p:nvPicPr>
          <p:cNvPr id="11" name="Graphic 10">
            <a:extLst>
              <a:ext uri="{FF2B5EF4-FFF2-40B4-BE49-F238E27FC236}">
                <a16:creationId xmlns:a16="http://schemas.microsoft.com/office/drawing/2014/main" id="{A256CAB5-E399-6F4E-B8E7-5B247BC90B9F}"/>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584647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subtitle with image">
    <p:bg>
      <p:bgPr>
        <a:solidFill>
          <a:srgbClr val="E2F1FC"/>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25B5A68A-9A48-0C46-91C7-C3832C2BA3B9}"/>
              </a:ext>
            </a:extLst>
          </p:cNvPr>
          <p:cNvPicPr>
            <a:picLocks noChangeAspect="1"/>
          </p:cNvPicPr>
          <p:nvPr userDrawn="1"/>
        </p:nvPicPr>
        <p:blipFill>
          <a:blip r:embed="rId2"/>
          <a:stretch>
            <a:fillRect/>
          </a:stretch>
        </p:blipFill>
        <p:spPr>
          <a:xfrm>
            <a:off x="2629" y="0"/>
            <a:ext cx="9141372" cy="5143500"/>
          </a:xfrm>
          <a:prstGeom prst="rect">
            <a:avLst/>
          </a:prstGeom>
        </p:spPr>
      </p:pic>
      <p:pic>
        <p:nvPicPr>
          <p:cNvPr id="15" name="Picture 14">
            <a:extLst>
              <a:ext uri="{FF2B5EF4-FFF2-40B4-BE49-F238E27FC236}">
                <a16:creationId xmlns:a16="http://schemas.microsoft.com/office/drawing/2014/main" id="{7249B4CB-FF61-9949-9B6C-2C1DB8CC14DB}"/>
              </a:ext>
            </a:extLst>
          </p:cNvPr>
          <p:cNvPicPr>
            <a:picLocks noChangeAspect="1"/>
          </p:cNvPicPr>
          <p:nvPr userDrawn="1"/>
        </p:nvPicPr>
        <p:blipFill>
          <a:blip r:embed="rId2"/>
          <a:stretch>
            <a:fillRect/>
          </a:stretch>
        </p:blipFill>
        <p:spPr>
          <a:xfrm>
            <a:off x="2629" y="0"/>
            <a:ext cx="9141372" cy="5143500"/>
          </a:xfrm>
          <a:prstGeom prst="rect">
            <a:avLst/>
          </a:prstGeom>
        </p:spPr>
      </p:pic>
      <p:sp>
        <p:nvSpPr>
          <p:cNvPr id="2" name="Title 1">
            <a:extLst>
              <a:ext uri="{FF2B5EF4-FFF2-40B4-BE49-F238E27FC236}">
                <a16:creationId xmlns:a16="http://schemas.microsoft.com/office/drawing/2014/main" id="{EA3BDD07-4A36-8844-9A21-E5EE3049A84F}"/>
              </a:ext>
            </a:extLst>
          </p:cNvPr>
          <p:cNvSpPr>
            <a:spLocks noGrp="1"/>
          </p:cNvSpPr>
          <p:nvPr>
            <p:ph type="title" hasCustomPrompt="1"/>
          </p:nvPr>
        </p:nvSpPr>
        <p:spPr>
          <a:xfrm>
            <a:off x="1169987" y="18199"/>
            <a:ext cx="7002463" cy="818910"/>
          </a:xfrm>
        </p:spPr>
        <p:txBody>
          <a:bodyPr/>
          <a:lstStyle/>
          <a:p>
            <a:r>
              <a:rPr lang="en-GB" noProof="0"/>
              <a:t>Title one line</a:t>
            </a:r>
          </a:p>
        </p:txBody>
      </p:sp>
      <p:sp>
        <p:nvSpPr>
          <p:cNvPr id="11" name="Content Placeholder 10">
            <a:extLst>
              <a:ext uri="{FF2B5EF4-FFF2-40B4-BE49-F238E27FC236}">
                <a16:creationId xmlns:a16="http://schemas.microsoft.com/office/drawing/2014/main" id="{5DFE607D-AAFB-2040-9849-BDE26B942BBE}"/>
              </a:ext>
            </a:extLst>
          </p:cNvPr>
          <p:cNvSpPr>
            <a:spLocks noGrp="1"/>
          </p:cNvSpPr>
          <p:nvPr>
            <p:ph sz="quarter" idx="14" hasCustomPrompt="1"/>
          </p:nvPr>
        </p:nvSpPr>
        <p:spPr>
          <a:xfrm>
            <a:off x="1169989" y="1484484"/>
            <a:ext cx="7002462"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0" name="Straight Connector 9">
            <a:extLst>
              <a:ext uri="{FF2B5EF4-FFF2-40B4-BE49-F238E27FC236}">
                <a16:creationId xmlns:a16="http://schemas.microsoft.com/office/drawing/2014/main" id="{E8B5BBBC-48DE-D445-8E65-4EA81EBCA951}"/>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2"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sp>
        <p:nvSpPr>
          <p:cNvPr id="13" name="Text Placeholder 6">
            <a:extLst>
              <a:ext uri="{FF2B5EF4-FFF2-40B4-BE49-F238E27FC236}">
                <a16:creationId xmlns:a16="http://schemas.microsoft.com/office/drawing/2014/main" id="{DAEC25D0-2934-914F-8E24-94717EA2ADFC}"/>
              </a:ext>
            </a:extLst>
          </p:cNvPr>
          <p:cNvSpPr>
            <a:spLocks noGrp="1"/>
          </p:cNvSpPr>
          <p:nvPr>
            <p:ph type="body" sz="quarter" idx="13" hasCustomPrompt="1"/>
          </p:nvPr>
        </p:nvSpPr>
        <p:spPr>
          <a:xfrm>
            <a:off x="1169989" y="1077747"/>
            <a:ext cx="7002464" cy="406737"/>
          </a:xfrm>
        </p:spPr>
        <p:txBody>
          <a:bodyPr/>
          <a:lstStyle>
            <a:lvl1pPr marL="0" indent="0">
              <a:lnSpc>
                <a:spcPct val="100000"/>
              </a:lnSpc>
              <a:buNone/>
              <a:defRPr sz="2400" b="0">
                <a:solidFill>
                  <a:schemeClr val="tx2"/>
                </a:solidFill>
                <a:latin typeface="+mj-lt"/>
              </a:defRPr>
            </a:lvl1pPr>
            <a:lvl2pPr marL="134973" indent="0">
              <a:lnSpc>
                <a:spcPct val="100000"/>
              </a:lnSpc>
              <a:buNone/>
              <a:defRPr sz="2000"/>
            </a:lvl2pPr>
            <a:lvl3pPr marL="269946" indent="0">
              <a:lnSpc>
                <a:spcPct val="100000"/>
              </a:lnSpc>
              <a:buNone/>
              <a:defRPr sz="2000"/>
            </a:lvl3pPr>
            <a:lvl4pPr marL="404919" indent="0">
              <a:lnSpc>
                <a:spcPct val="100000"/>
              </a:lnSpc>
              <a:buNone/>
              <a:defRPr sz="2000"/>
            </a:lvl4pPr>
            <a:lvl5pPr marL="539892" indent="0">
              <a:lnSpc>
                <a:spcPct val="100000"/>
              </a:lnSpc>
              <a:buNone/>
              <a:defRPr sz="2000"/>
            </a:lvl5pPr>
          </a:lstStyle>
          <a:p>
            <a:pPr lvl="0"/>
            <a:r>
              <a:rPr lang="en-GB" noProof="0"/>
              <a:t>Subtitle</a:t>
            </a:r>
          </a:p>
        </p:txBody>
      </p:sp>
      <p:pic>
        <p:nvPicPr>
          <p:cNvPr id="8" name="Graphic 7">
            <a:extLst>
              <a:ext uri="{FF2B5EF4-FFF2-40B4-BE49-F238E27FC236}">
                <a16:creationId xmlns:a16="http://schemas.microsoft.com/office/drawing/2014/main" id="{52DB29F2-D6D0-4B49-9FA3-1A9AE38AB40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3785411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with images">
    <p:bg>
      <p:bgPr>
        <a:solidFill>
          <a:srgbClr val="E2F1FC"/>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95F6850-D164-254A-8860-8A551BA94413}"/>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6" name="Title 5">
            <a:extLst>
              <a:ext uri="{FF2B5EF4-FFF2-40B4-BE49-F238E27FC236}">
                <a16:creationId xmlns:a16="http://schemas.microsoft.com/office/drawing/2014/main" id="{BE0B0A0E-432C-E84D-A6C3-15684529DA92}"/>
              </a:ext>
            </a:extLst>
          </p:cNvPr>
          <p:cNvSpPr>
            <a:spLocks noGrp="1"/>
          </p:cNvSpPr>
          <p:nvPr>
            <p:ph type="title" hasCustomPrompt="1"/>
          </p:nvPr>
        </p:nvSpPr>
        <p:spPr>
          <a:xfrm>
            <a:off x="1169989" y="18200"/>
            <a:ext cx="7002462" cy="818910"/>
          </a:xfrm>
        </p:spPr>
        <p:txBody>
          <a:bodyPr/>
          <a:lstStyle/>
          <a:p>
            <a:r>
              <a:rPr lang="en-GB" noProof="0"/>
              <a:t>Title one line</a:t>
            </a:r>
          </a:p>
        </p:txBody>
      </p:sp>
      <p:sp>
        <p:nvSpPr>
          <p:cNvPr id="8" name="Content Placeholder 7">
            <a:extLst>
              <a:ext uri="{FF2B5EF4-FFF2-40B4-BE49-F238E27FC236}">
                <a16:creationId xmlns:a16="http://schemas.microsoft.com/office/drawing/2014/main" id="{4F4860E1-64F3-7E48-AA60-BB896487396F}"/>
              </a:ext>
            </a:extLst>
          </p:cNvPr>
          <p:cNvSpPr>
            <a:spLocks noGrp="1"/>
          </p:cNvSpPr>
          <p:nvPr>
            <p:ph sz="quarter" idx="17" hasCustomPrompt="1"/>
          </p:nvPr>
        </p:nvSpPr>
        <p:spPr>
          <a:xfrm>
            <a:off x="1170000" y="1077746"/>
            <a:ext cx="3402000"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Content Placeholder 2">
            <a:extLst>
              <a:ext uri="{FF2B5EF4-FFF2-40B4-BE49-F238E27FC236}">
                <a16:creationId xmlns:a16="http://schemas.microsoft.com/office/drawing/2014/main" id="{EF248606-2954-9F46-8105-2E84A6CBB096}"/>
              </a:ext>
            </a:extLst>
          </p:cNvPr>
          <p:cNvSpPr>
            <a:spLocks noGrp="1"/>
          </p:cNvSpPr>
          <p:nvPr>
            <p:ph sz="quarter" idx="18" hasCustomPrompt="1"/>
          </p:nvPr>
        </p:nvSpPr>
        <p:spPr>
          <a:xfrm>
            <a:off x="4752582" y="1082227"/>
            <a:ext cx="3419868"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1" name="Straight Connector 10">
            <a:extLst>
              <a:ext uri="{FF2B5EF4-FFF2-40B4-BE49-F238E27FC236}">
                <a16:creationId xmlns:a16="http://schemas.microsoft.com/office/drawing/2014/main" id="{94920172-B76C-5A46-A28E-06AEF38BC383}"/>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0"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12" name="Graphic 11">
            <a:extLst>
              <a:ext uri="{FF2B5EF4-FFF2-40B4-BE49-F238E27FC236}">
                <a16:creationId xmlns:a16="http://schemas.microsoft.com/office/drawing/2014/main" id="{CB2FAEF3-C7E5-D74A-81E3-E0667924955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17836005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with images">
    <p:bg>
      <p:bgPr>
        <a:solidFill>
          <a:srgbClr val="E2F1FC"/>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894DD4A-E7E6-894A-B2D9-916BA6F7F52C}"/>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2" name="Title 1">
            <a:extLst>
              <a:ext uri="{FF2B5EF4-FFF2-40B4-BE49-F238E27FC236}">
                <a16:creationId xmlns:a16="http://schemas.microsoft.com/office/drawing/2014/main" id="{EA3BDD07-4A36-8844-9A21-E5EE3049A84F}"/>
              </a:ext>
            </a:extLst>
          </p:cNvPr>
          <p:cNvSpPr>
            <a:spLocks noGrp="1"/>
          </p:cNvSpPr>
          <p:nvPr>
            <p:ph type="title" hasCustomPrompt="1"/>
          </p:nvPr>
        </p:nvSpPr>
        <p:spPr>
          <a:xfrm>
            <a:off x="1169987" y="18199"/>
            <a:ext cx="7002463" cy="818910"/>
          </a:xfrm>
        </p:spPr>
        <p:txBody>
          <a:bodyPr/>
          <a:lstStyle>
            <a:lvl1pPr>
              <a:defRPr sz="3800"/>
            </a:lvl1pPr>
          </a:lstStyle>
          <a:p>
            <a:r>
              <a:rPr lang="en-GB" noProof="0"/>
              <a:t>Title one line</a:t>
            </a:r>
          </a:p>
        </p:txBody>
      </p:sp>
      <p:sp>
        <p:nvSpPr>
          <p:cNvPr id="11" name="Content Placeholder 10">
            <a:extLst>
              <a:ext uri="{FF2B5EF4-FFF2-40B4-BE49-F238E27FC236}">
                <a16:creationId xmlns:a16="http://schemas.microsoft.com/office/drawing/2014/main" id="{5DFE607D-AAFB-2040-9849-BDE26B942BBE}"/>
              </a:ext>
            </a:extLst>
          </p:cNvPr>
          <p:cNvSpPr>
            <a:spLocks noGrp="1"/>
          </p:cNvSpPr>
          <p:nvPr>
            <p:ph sz="quarter" idx="14" hasCustomPrompt="1"/>
          </p:nvPr>
        </p:nvSpPr>
        <p:spPr>
          <a:xfrm>
            <a:off x="1169988" y="1484484"/>
            <a:ext cx="3402013"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Content Placeholder 7">
            <a:extLst>
              <a:ext uri="{FF2B5EF4-FFF2-40B4-BE49-F238E27FC236}">
                <a16:creationId xmlns:a16="http://schemas.microsoft.com/office/drawing/2014/main" id="{9FC1C21E-5DEB-2142-BD20-E336637C0EB9}"/>
              </a:ext>
            </a:extLst>
          </p:cNvPr>
          <p:cNvSpPr>
            <a:spLocks noGrp="1"/>
          </p:cNvSpPr>
          <p:nvPr>
            <p:ph sz="quarter" idx="15" hasCustomPrompt="1"/>
          </p:nvPr>
        </p:nvSpPr>
        <p:spPr>
          <a:xfrm>
            <a:off x="4751388" y="1484484"/>
            <a:ext cx="3420269"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3" name="Straight Connector 12">
            <a:extLst>
              <a:ext uri="{FF2B5EF4-FFF2-40B4-BE49-F238E27FC236}">
                <a16:creationId xmlns:a16="http://schemas.microsoft.com/office/drawing/2014/main" id="{ACFACFB4-7665-FA4B-83A4-18C18AAF7A4B}"/>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4" name="Slide Number Placeholder 8">
            <a:extLst>
              <a:ext uri="{FF2B5EF4-FFF2-40B4-BE49-F238E27FC236}">
                <a16:creationId xmlns:a16="http://schemas.microsoft.com/office/drawing/2014/main" id="{66536085-4539-9342-8D37-26A7E300D0CB}"/>
              </a:ext>
            </a:extLst>
          </p:cNvPr>
          <p:cNvSpPr txBox="1">
            <a:spLocks/>
          </p:cNvSpPr>
          <p:nvPr userDrawn="1"/>
        </p:nvSpPr>
        <p:spPr>
          <a:xfrm>
            <a:off x="1083926" y="4713037"/>
            <a:ext cx="1051466" cy="278202"/>
          </a:xfrm>
          <a:prstGeom prst="rect">
            <a:avLst/>
          </a:prstGeom>
        </p:spPr>
        <p:txBody>
          <a:bodyPr/>
          <a:lstStyle>
            <a:defPPr>
              <a:defRPr lang="en-US"/>
            </a:defPPr>
            <a:lvl1pPr marL="0" algn="l" defTabSz="685663" rtl="0" eaLnBrk="1" latinLnBrk="0" hangingPunct="1">
              <a:defRPr sz="1800" b="1" kern="1200">
                <a:solidFill>
                  <a:schemeClr val="bg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a:lstStyle>
          <a:p>
            <a:fld id="{993221B0-C4CD-1546-9E62-A4249094014D}" type="slidenum">
              <a:rPr lang="en-GB" smtClean="0"/>
              <a:pPr/>
              <a:t>‹#›</a:t>
            </a:fld>
            <a:endParaRPr lang="en-GB"/>
          </a:p>
        </p:txBody>
      </p:sp>
      <p:sp>
        <p:nvSpPr>
          <p:cNvPr id="15" name="Text Placeholder 6">
            <a:extLst>
              <a:ext uri="{FF2B5EF4-FFF2-40B4-BE49-F238E27FC236}">
                <a16:creationId xmlns:a16="http://schemas.microsoft.com/office/drawing/2014/main" id="{DAEC25D0-2934-914F-8E24-94717EA2ADFC}"/>
              </a:ext>
            </a:extLst>
          </p:cNvPr>
          <p:cNvSpPr>
            <a:spLocks noGrp="1"/>
          </p:cNvSpPr>
          <p:nvPr>
            <p:ph type="body" sz="quarter" idx="13" hasCustomPrompt="1"/>
          </p:nvPr>
        </p:nvSpPr>
        <p:spPr>
          <a:xfrm>
            <a:off x="1169989" y="1077747"/>
            <a:ext cx="7002464" cy="406737"/>
          </a:xfrm>
        </p:spPr>
        <p:txBody>
          <a:bodyPr/>
          <a:lstStyle>
            <a:lvl1pPr marL="0" indent="0">
              <a:lnSpc>
                <a:spcPct val="100000"/>
              </a:lnSpc>
              <a:buNone/>
              <a:defRPr sz="2400" b="1">
                <a:solidFill>
                  <a:schemeClr val="tx2"/>
                </a:solidFill>
                <a:latin typeface="+mj-lt"/>
              </a:defRPr>
            </a:lvl1pPr>
            <a:lvl2pPr marL="134973" indent="0">
              <a:lnSpc>
                <a:spcPct val="100000"/>
              </a:lnSpc>
              <a:buNone/>
              <a:defRPr sz="2000"/>
            </a:lvl2pPr>
            <a:lvl3pPr marL="269946" indent="0">
              <a:lnSpc>
                <a:spcPct val="100000"/>
              </a:lnSpc>
              <a:buNone/>
              <a:defRPr sz="2000"/>
            </a:lvl3pPr>
            <a:lvl4pPr marL="404919" indent="0">
              <a:lnSpc>
                <a:spcPct val="100000"/>
              </a:lnSpc>
              <a:buNone/>
              <a:defRPr sz="2000"/>
            </a:lvl4pPr>
            <a:lvl5pPr marL="539892" indent="0">
              <a:lnSpc>
                <a:spcPct val="100000"/>
              </a:lnSpc>
              <a:buNone/>
              <a:defRPr sz="2000"/>
            </a:lvl5pPr>
          </a:lstStyle>
          <a:p>
            <a:pPr lvl="0"/>
            <a:r>
              <a:rPr lang="en-GB" noProof="0"/>
              <a:t>Subtitle</a:t>
            </a:r>
          </a:p>
        </p:txBody>
      </p:sp>
      <p:pic>
        <p:nvPicPr>
          <p:cNvPr id="9" name="Graphic 8">
            <a:extLst>
              <a:ext uri="{FF2B5EF4-FFF2-40B4-BE49-F238E27FC236}">
                <a16:creationId xmlns:a16="http://schemas.microsoft.com/office/drawing/2014/main" id="{F107A49A-6505-FD45-9462-9874924C155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15880638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ull page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7EBFCD3-97D1-F848-9EEF-F9935718C6B0}"/>
              </a:ext>
            </a:extLst>
          </p:cNvPr>
          <p:cNvPicPr>
            <a:picLocks noChangeAspect="1"/>
          </p:cNvPicPr>
          <p:nvPr userDrawn="1"/>
        </p:nvPicPr>
        <p:blipFill>
          <a:blip r:embed="rId3"/>
          <a:stretch>
            <a:fillRect/>
          </a:stretch>
        </p:blipFill>
        <p:spPr>
          <a:xfrm>
            <a:off x="2628" y="0"/>
            <a:ext cx="9141372" cy="5143500"/>
          </a:xfrm>
          <a:prstGeom prst="rect">
            <a:avLst/>
          </a:prstGeom>
        </p:spPr>
      </p:pic>
      <p:sp>
        <p:nvSpPr>
          <p:cNvPr id="6" name="Slide Number Placeholder 8">
            <a:extLst>
              <a:ext uri="{FF2B5EF4-FFF2-40B4-BE49-F238E27FC236}">
                <a16:creationId xmlns:a16="http://schemas.microsoft.com/office/drawing/2014/main" id="{66536085-4539-9342-8D37-26A7E300D0CB}"/>
              </a:ext>
            </a:extLst>
          </p:cNvPr>
          <p:cNvSpPr txBox="1">
            <a:spLocks/>
          </p:cNvSpPr>
          <p:nvPr userDrawn="1"/>
        </p:nvSpPr>
        <p:spPr>
          <a:xfrm>
            <a:off x="1083926" y="4713037"/>
            <a:ext cx="1051466" cy="278202"/>
          </a:xfrm>
          <a:prstGeom prst="rect">
            <a:avLst/>
          </a:prstGeom>
        </p:spPr>
        <p:txBody>
          <a:bodyPr/>
          <a:lstStyle>
            <a:defPPr>
              <a:defRPr lang="en-US"/>
            </a:defPPr>
            <a:lvl1pPr marL="0" algn="l" defTabSz="685663" rtl="0" eaLnBrk="1" latinLnBrk="0" hangingPunct="1">
              <a:defRPr sz="1800" b="1" kern="1200">
                <a:solidFill>
                  <a:schemeClr val="bg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a:lstStyle>
          <a:p>
            <a:fld id="{993221B0-C4CD-1546-9E62-A4249094014D}" type="slidenum">
              <a:rPr lang="en-GB" smtClean="0"/>
              <a:pPr/>
              <a:t>‹#›</a:t>
            </a:fld>
            <a:endParaRPr lang="en-GB"/>
          </a:p>
        </p:txBody>
      </p:sp>
      <p:pic>
        <p:nvPicPr>
          <p:cNvPr id="5" name="Graphic 4">
            <a:extLst>
              <a:ext uri="{FF2B5EF4-FFF2-40B4-BE49-F238E27FC236}">
                <a16:creationId xmlns:a16="http://schemas.microsoft.com/office/drawing/2014/main" id="{F5543C3D-F5E7-8C42-B602-4A4CD98400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17791273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ilt Environm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F888F0B0-85B3-0A49-B025-9CF0C95DCB2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4" name="Graphic 3">
            <a:extLst>
              <a:ext uri="{FF2B5EF4-FFF2-40B4-BE49-F238E27FC236}">
                <a16:creationId xmlns:a16="http://schemas.microsoft.com/office/drawing/2014/main" id="{53A1AC8F-1519-604F-86FE-850F96AEE3A2}"/>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7061633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acilit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CA58C9EE-77A6-1643-A593-69C3F77002D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4" name="Graphic 3">
            <a:extLst>
              <a:ext uri="{FF2B5EF4-FFF2-40B4-BE49-F238E27FC236}">
                <a16:creationId xmlns:a16="http://schemas.microsoft.com/office/drawing/2014/main" id="{63C89A3F-6F76-5943-8B6B-24E593BF8EBD}"/>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42249606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am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A3796EA1-954C-B943-91F5-6513BE9F79A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75C64919-5BBE-4F4E-9E71-A2CC78F4CCF4}"/>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3531180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o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70361675-C609-F54E-B9F6-9DF359DC4F1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2BA26B0F-DA60-D84A-BF74-8D64B2FFF8C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40866734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eisure &amp; Event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C64EACD-4EE2-7F4A-8E76-313A123FC0F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FFA87760-CC5D-BA43-917F-0EB79C18A88C}"/>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3220841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ogistic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672CEE6-F2AF-064E-B2C8-45F0CBD80F3A}"/>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5BDCB2BF-9EE2-954D-BA3A-8E2DDCFD3A8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102608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1FB2D3C-9153-3240-A716-8FB099FA7B1A}"/>
              </a:ext>
            </a:extLst>
          </p:cNvPr>
          <p:cNvPicPr>
            <a:picLocks noChangeAspect="1"/>
          </p:cNvPicPr>
          <p:nvPr userDrawn="1"/>
        </p:nvPicPr>
        <p:blipFill>
          <a:blip r:embed="rId3"/>
          <a:stretch>
            <a:fillRect/>
          </a:stretch>
        </p:blipFill>
        <p:spPr>
          <a:xfrm>
            <a:off x="-609" y="0"/>
            <a:ext cx="9141371" cy="5143500"/>
          </a:xfrm>
          <a:prstGeom prst="rect">
            <a:avLst/>
          </a:prstGeom>
        </p:spPr>
      </p:pic>
      <p:sp>
        <p:nvSpPr>
          <p:cNvPr id="9"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2" name="Title 1"/>
          <p:cNvSpPr>
            <a:spLocks noGrp="1"/>
          </p:cNvSpPr>
          <p:nvPr>
            <p:ph type="ctrTitle" hasCustomPrompt="1"/>
          </p:nvPr>
        </p:nvSpPr>
        <p:spPr>
          <a:xfrm>
            <a:off x="872999" y="2530930"/>
            <a:ext cx="7068129" cy="1094416"/>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3" name="Subtitle 2"/>
          <p:cNvSpPr>
            <a:spLocks noGrp="1"/>
          </p:cNvSpPr>
          <p:nvPr>
            <p:ph type="subTitle" idx="1" hasCustomPrompt="1"/>
          </p:nvPr>
        </p:nvSpPr>
        <p:spPr>
          <a:xfrm>
            <a:off x="873000" y="3625345"/>
            <a:ext cx="7068128"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2" name="Graphic 11">
            <a:extLst>
              <a:ext uri="{FF2B5EF4-FFF2-40B4-BE49-F238E27FC236}">
                <a16:creationId xmlns:a16="http://schemas.microsoft.com/office/drawing/2014/main" id="{5851C908-D0E3-BD4A-B497-F30655A440F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918450" y="4739979"/>
            <a:ext cx="1003678" cy="324145"/>
          </a:xfrm>
          <a:prstGeom prst="rect">
            <a:avLst/>
          </a:prstGeom>
        </p:spPr>
      </p:pic>
      <p:pic>
        <p:nvPicPr>
          <p:cNvPr id="13" name="Graphic 12">
            <a:extLst>
              <a:ext uri="{FF2B5EF4-FFF2-40B4-BE49-F238E27FC236}">
                <a16:creationId xmlns:a16="http://schemas.microsoft.com/office/drawing/2014/main" id="{05BFA6F8-7041-2147-A477-1DFC4B09DD5D}"/>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4535752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e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2BD20B08-3CE2-4F46-AF21-9D2FE728454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9A26BAD8-A50B-4C43-96C0-E16CF11BEC4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20677475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ouris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72322D6-EDE7-2140-B372-5A142AF0DBE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466B5155-2C0B-CA4D-8976-6F04DCB87F8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4816675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accent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E0F9ADC-5635-7B4E-85AE-CAB386F72BA8}"/>
              </a:ext>
            </a:extLst>
          </p:cNvPr>
          <p:cNvPicPr>
            <a:picLocks noChangeAspect="1"/>
          </p:cNvPicPr>
          <p:nvPr userDrawn="1"/>
        </p:nvPicPr>
        <p:blipFill>
          <a:blip r:embed="rId2"/>
          <a:stretch>
            <a:fillRect/>
          </a:stretch>
        </p:blipFill>
        <p:spPr>
          <a:xfrm>
            <a:off x="2628" y="0"/>
            <a:ext cx="9141372" cy="5143500"/>
          </a:xfrm>
          <a:prstGeom prst="rect">
            <a:avLst/>
          </a:prstGeom>
        </p:spPr>
      </p:pic>
      <p:cxnSp>
        <p:nvCxnSpPr>
          <p:cNvPr id="9" name="Straight Connector 8">
            <a:extLst>
              <a:ext uri="{FF2B5EF4-FFF2-40B4-BE49-F238E27FC236}">
                <a16:creationId xmlns:a16="http://schemas.microsoft.com/office/drawing/2014/main" id="{BA97F8A4-F120-7E4F-ABAB-A6E9D4D041E3}"/>
              </a:ext>
            </a:extLst>
          </p:cNvPr>
          <p:cNvCxnSpPr>
            <a:cxnSpLocks/>
          </p:cNvCxnSpPr>
          <p:nvPr userDrawn="1"/>
        </p:nvCxnSpPr>
        <p:spPr>
          <a:xfrm>
            <a:off x="1169988" y="899861"/>
            <a:ext cx="7974013" cy="0"/>
          </a:xfrm>
          <a:prstGeom prst="line">
            <a:avLst/>
          </a:prstGeom>
          <a:ln w="12700">
            <a:gradFill>
              <a:gsLst>
                <a:gs pos="90000">
                  <a:schemeClr val="bg1"/>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0" name="Title 9">
            <a:extLst>
              <a:ext uri="{FF2B5EF4-FFF2-40B4-BE49-F238E27FC236}">
                <a16:creationId xmlns:a16="http://schemas.microsoft.com/office/drawing/2014/main" id="{D78989F8-DA85-C941-8E83-240102BDD78D}"/>
              </a:ext>
            </a:extLst>
          </p:cNvPr>
          <p:cNvSpPr>
            <a:spLocks noGrp="1"/>
          </p:cNvSpPr>
          <p:nvPr>
            <p:ph type="title" hasCustomPrompt="1"/>
          </p:nvPr>
        </p:nvSpPr>
        <p:spPr>
          <a:xfrm>
            <a:off x="1169989" y="182880"/>
            <a:ext cx="7002462" cy="663192"/>
          </a:xfrm>
        </p:spPr>
        <p:txBody>
          <a:bodyPr/>
          <a:lstStyle>
            <a:lvl1pPr>
              <a:defRPr sz="3800">
                <a:solidFill>
                  <a:schemeClr val="bg1"/>
                </a:solidFill>
              </a:defRPr>
            </a:lvl1pPr>
          </a:lstStyle>
          <a:p>
            <a:r>
              <a:rPr lang="en-GB" noProof="0"/>
              <a:t>Thank you!</a:t>
            </a:r>
          </a:p>
        </p:txBody>
      </p:sp>
      <p:sp>
        <p:nvSpPr>
          <p:cNvPr id="12" name="Text Placeholder 11">
            <a:extLst>
              <a:ext uri="{FF2B5EF4-FFF2-40B4-BE49-F238E27FC236}">
                <a16:creationId xmlns:a16="http://schemas.microsoft.com/office/drawing/2014/main" id="{9370B0AC-E2B1-434B-A906-B7A3D503A08C}"/>
              </a:ext>
            </a:extLst>
          </p:cNvPr>
          <p:cNvSpPr>
            <a:spLocks noGrp="1"/>
          </p:cNvSpPr>
          <p:nvPr>
            <p:ph type="body" sz="quarter" idx="13" hasCustomPrompt="1"/>
          </p:nvPr>
        </p:nvSpPr>
        <p:spPr>
          <a:xfrm>
            <a:off x="1169988" y="1043838"/>
            <a:ext cx="7002462" cy="3471902"/>
          </a:xfrm>
        </p:spPr>
        <p:txBody>
          <a:bodyPr/>
          <a:lstStyle>
            <a:lvl1pPr marL="0" indent="0">
              <a:lnSpc>
                <a:spcPct val="100000"/>
              </a:lnSpc>
              <a:buNone/>
              <a:defRPr lang="en-US" b="0" i="0">
                <a:solidFill>
                  <a:schemeClr val="bg1"/>
                </a:solidFill>
                <a:effectLst/>
              </a:defRPr>
            </a:lvl1pPr>
            <a:lvl2pPr marL="134973" indent="0">
              <a:buNone/>
              <a:defRPr sz="2000"/>
            </a:lvl2pPr>
            <a:lvl3pPr marL="269946" indent="0">
              <a:buNone/>
              <a:defRPr sz="2000"/>
            </a:lvl3pPr>
            <a:lvl4pPr marL="404919" indent="0">
              <a:buNone/>
              <a:defRPr sz="2000"/>
            </a:lvl4pPr>
            <a:lvl5pPr marL="539892" indent="0">
              <a:buNone/>
              <a:defRPr sz="2000"/>
            </a:lvl5pPr>
          </a:lstStyle>
          <a:p>
            <a:pPr lvl="0"/>
            <a:r>
              <a:rPr lang="en-GB" noProof="0" err="1"/>
              <a:t>Insert text here</a:t>
            </a:r>
            <a:endParaRPr lang="en-GB" noProof="0"/>
          </a:p>
        </p:txBody>
      </p:sp>
      <p:sp>
        <p:nvSpPr>
          <p:cNvPr id="11" name="Slide Number Placeholder 8">
            <a:extLst>
              <a:ext uri="{FF2B5EF4-FFF2-40B4-BE49-F238E27FC236}">
                <a16:creationId xmlns:a16="http://schemas.microsoft.com/office/drawing/2014/main" id="{66536085-4539-9342-8D37-26A7E300D0CB}"/>
              </a:ext>
            </a:extLst>
          </p:cNvPr>
          <p:cNvSpPr txBox="1">
            <a:spLocks/>
          </p:cNvSpPr>
          <p:nvPr userDrawn="1"/>
        </p:nvSpPr>
        <p:spPr>
          <a:xfrm>
            <a:off x="1083926" y="4702587"/>
            <a:ext cx="1051466" cy="278202"/>
          </a:xfrm>
          <a:prstGeom prst="rect">
            <a:avLst/>
          </a:prstGeom>
        </p:spPr>
        <p:txBody>
          <a:bodyPr/>
          <a:lstStyle>
            <a:defPPr>
              <a:defRPr lang="en-US"/>
            </a:defPPr>
            <a:lvl1pPr marL="0" algn="l" defTabSz="685663" rtl="0" eaLnBrk="1" latinLnBrk="0" hangingPunct="1">
              <a:defRPr sz="1800" b="1" kern="1200">
                <a:solidFill>
                  <a:schemeClr val="bg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a:lstStyle>
          <a:p>
            <a:fld id="{993221B0-C4CD-1546-9E62-A4249094014D}" type="slidenum">
              <a:rPr lang="en-GB" smtClean="0"/>
              <a:pPr/>
              <a:t>‹#›</a:t>
            </a:fld>
            <a:endParaRPr lang="en-GB"/>
          </a:p>
        </p:txBody>
      </p:sp>
      <p:pic>
        <p:nvPicPr>
          <p:cNvPr id="7" name="Graphic 6">
            <a:extLst>
              <a:ext uri="{FF2B5EF4-FFF2-40B4-BE49-F238E27FC236}">
                <a16:creationId xmlns:a16="http://schemas.microsoft.com/office/drawing/2014/main" id="{7EB3DAEB-E7FB-CD4E-B2A5-B4E5A0EAF7F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27605939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el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AAB4C103-5469-954E-8BF5-7BFB409CA964}"/>
              </a:ext>
            </a:extLst>
          </p:cNvPr>
          <p:cNvPicPr>
            <a:picLocks noChangeAspect="1"/>
          </p:cNvPicPr>
          <p:nvPr userDrawn="1"/>
        </p:nvPicPr>
        <p:blipFill>
          <a:blip r:embed="rId3"/>
          <a:stretch>
            <a:fillRect/>
          </a:stretch>
        </p:blipFill>
        <p:spPr>
          <a:xfrm>
            <a:off x="-609" y="0"/>
            <a:ext cx="9141371" cy="5143500"/>
          </a:xfrm>
          <a:prstGeom prst="rect">
            <a:avLst/>
          </a:prstGeom>
        </p:spPr>
      </p:pic>
      <p:sp>
        <p:nvSpPr>
          <p:cNvPr id="9"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907060"/>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2" name="Title 1"/>
          <p:cNvSpPr>
            <a:spLocks noGrp="1"/>
          </p:cNvSpPr>
          <p:nvPr>
            <p:ph type="ctrTitle" hasCustomPrompt="1"/>
          </p:nvPr>
        </p:nvSpPr>
        <p:spPr>
          <a:xfrm>
            <a:off x="873000" y="1077914"/>
            <a:ext cx="7089900" cy="1099852"/>
          </a:xfrm>
        </p:spPr>
        <p:txBody>
          <a:bodyPr anchor="t" anchorCtr="0"/>
          <a:lstStyle>
            <a:lvl1pPr algn="l">
              <a:lnSpc>
                <a:spcPts val="3800"/>
              </a:lnSpc>
              <a:defRPr sz="3800" b="0" i="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 </a:t>
            </a:r>
            <a:br>
              <a:rPr lang="en-GB" noProof="0"/>
            </a:br>
            <a:r>
              <a:rPr lang="en-GB" noProof="0"/>
              <a:t>up to two lines</a:t>
            </a:r>
          </a:p>
        </p:txBody>
      </p:sp>
      <p:sp>
        <p:nvSpPr>
          <p:cNvPr id="3" name="Subtitle 2"/>
          <p:cNvSpPr>
            <a:spLocks noGrp="1"/>
          </p:cNvSpPr>
          <p:nvPr>
            <p:ph type="subTitle" idx="1" hasCustomPrompt="1"/>
          </p:nvPr>
        </p:nvSpPr>
        <p:spPr>
          <a:xfrm>
            <a:off x="872999" y="2177765"/>
            <a:ext cx="7089901"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606506"/>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681119"/>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79763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96425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2" name="Graphic 11">
            <a:extLst>
              <a:ext uri="{FF2B5EF4-FFF2-40B4-BE49-F238E27FC236}">
                <a16:creationId xmlns:a16="http://schemas.microsoft.com/office/drawing/2014/main" id="{59A7FAD5-1828-0848-8D63-A661E2CF56D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918450" y="4739979"/>
            <a:ext cx="1003678" cy="324145"/>
          </a:xfrm>
          <a:prstGeom prst="rect">
            <a:avLst/>
          </a:prstGeom>
        </p:spPr>
      </p:pic>
      <p:pic>
        <p:nvPicPr>
          <p:cNvPr id="11" name="Graphic 10">
            <a:extLst>
              <a:ext uri="{FF2B5EF4-FFF2-40B4-BE49-F238E27FC236}">
                <a16:creationId xmlns:a16="http://schemas.microsoft.com/office/drawing/2014/main" id="{A256CAB5-E399-6F4E-B8E7-5B247BC90B9F}"/>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2789139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11" name="Title 1"/>
          <p:cNvSpPr>
            <a:spLocks noGrp="1"/>
          </p:cNvSpPr>
          <p:nvPr>
            <p:ph type="ctrTitle" hasCustomPrompt="1"/>
          </p:nvPr>
        </p:nvSpPr>
        <p:spPr>
          <a:xfrm>
            <a:off x="872999" y="2530930"/>
            <a:ext cx="7068129" cy="1094414"/>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12" name="Subtitle 2"/>
          <p:cNvSpPr>
            <a:spLocks noGrp="1"/>
          </p:cNvSpPr>
          <p:nvPr>
            <p:ph type="subTitle" idx="1" hasCustomPrompt="1"/>
          </p:nvPr>
        </p:nvSpPr>
        <p:spPr>
          <a:xfrm>
            <a:off x="873000" y="3625343"/>
            <a:ext cx="7068128" cy="300555"/>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5" name="Graphic 14">
            <a:extLst>
              <a:ext uri="{FF2B5EF4-FFF2-40B4-BE49-F238E27FC236}">
                <a16:creationId xmlns:a16="http://schemas.microsoft.com/office/drawing/2014/main" id="{86CFC9E9-64E6-4945-AC30-5A9BE273A2E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8" name="Graphic 17">
            <a:extLst>
              <a:ext uri="{FF2B5EF4-FFF2-40B4-BE49-F238E27FC236}">
                <a16:creationId xmlns:a16="http://schemas.microsoft.com/office/drawing/2014/main" id="{36B4B333-798F-7F42-8F02-19E17BC6F1B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111952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11" name="Title 1"/>
          <p:cNvSpPr>
            <a:spLocks noGrp="1"/>
          </p:cNvSpPr>
          <p:nvPr>
            <p:ph type="ctrTitle" hasCustomPrompt="1"/>
          </p:nvPr>
        </p:nvSpPr>
        <p:spPr>
          <a:xfrm>
            <a:off x="872999" y="2530930"/>
            <a:ext cx="7068129" cy="1094416"/>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12" name="Subtitle 2"/>
          <p:cNvSpPr>
            <a:spLocks noGrp="1"/>
          </p:cNvSpPr>
          <p:nvPr>
            <p:ph type="subTitle" idx="1" hasCustomPrompt="1"/>
          </p:nvPr>
        </p:nvSpPr>
        <p:spPr>
          <a:xfrm>
            <a:off x="873000" y="3625345"/>
            <a:ext cx="7068128"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3"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5"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17"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18"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9" name="Graphic 8">
            <a:extLst>
              <a:ext uri="{FF2B5EF4-FFF2-40B4-BE49-F238E27FC236}">
                <a16:creationId xmlns:a16="http://schemas.microsoft.com/office/drawing/2014/main" id="{61D13803-43BB-9F42-B8DE-0026CF16673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6" name="Graphic 15">
            <a:extLst>
              <a:ext uri="{FF2B5EF4-FFF2-40B4-BE49-F238E27FC236}">
                <a16:creationId xmlns:a16="http://schemas.microsoft.com/office/drawing/2014/main" id="{ADF48513-E4E3-5049-963E-B234C8ACF3C4}"/>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294146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11" name="Title 1"/>
          <p:cNvSpPr>
            <a:spLocks noGrp="1"/>
          </p:cNvSpPr>
          <p:nvPr>
            <p:ph type="ctrTitle" hasCustomPrompt="1"/>
          </p:nvPr>
        </p:nvSpPr>
        <p:spPr>
          <a:xfrm>
            <a:off x="872999" y="2530930"/>
            <a:ext cx="7068129" cy="1094416"/>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12" name="Subtitle 2"/>
          <p:cNvSpPr>
            <a:spLocks noGrp="1"/>
          </p:cNvSpPr>
          <p:nvPr>
            <p:ph type="subTitle" idx="1" hasCustomPrompt="1"/>
          </p:nvPr>
        </p:nvSpPr>
        <p:spPr>
          <a:xfrm>
            <a:off x="873000" y="3625345"/>
            <a:ext cx="7068128"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3"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5"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17"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18"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9" name="Graphic 8">
            <a:extLst>
              <a:ext uri="{FF2B5EF4-FFF2-40B4-BE49-F238E27FC236}">
                <a16:creationId xmlns:a16="http://schemas.microsoft.com/office/drawing/2014/main" id="{9C9877E8-5543-B146-AE27-1CB774E9BBB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6" name="Graphic 15">
            <a:extLst>
              <a:ext uri="{FF2B5EF4-FFF2-40B4-BE49-F238E27FC236}">
                <a16:creationId xmlns:a16="http://schemas.microsoft.com/office/drawing/2014/main" id="{752B48FF-E9DD-D04B-A47A-1CF877B5342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5831027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out text">
    <p:bg>
      <p:bgPr>
        <a:solidFill>
          <a:srgbClr val="E2F1FC"/>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61B6871-4343-C548-BDDB-704666C34642}"/>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2" name="Title 1">
            <a:extLst>
              <a:ext uri="{FF2B5EF4-FFF2-40B4-BE49-F238E27FC236}">
                <a16:creationId xmlns:a16="http://schemas.microsoft.com/office/drawing/2014/main" id="{531793AD-AC69-4F4F-9BC1-4B0F0A85AF69}"/>
              </a:ext>
            </a:extLst>
          </p:cNvPr>
          <p:cNvSpPr>
            <a:spLocks noGrp="1"/>
          </p:cNvSpPr>
          <p:nvPr>
            <p:ph type="title" hasCustomPrompt="1"/>
          </p:nvPr>
        </p:nvSpPr>
        <p:spPr>
          <a:xfrm>
            <a:off x="1169989" y="12821"/>
            <a:ext cx="7002462" cy="827872"/>
          </a:xfrm>
        </p:spPr>
        <p:txBody>
          <a:bodyPr/>
          <a:lstStyle/>
          <a:p>
            <a:r>
              <a:rPr lang="en-GB" noProof="0"/>
              <a:t>Title one line</a:t>
            </a:r>
          </a:p>
        </p:txBody>
      </p:sp>
      <p:cxnSp>
        <p:nvCxnSpPr>
          <p:cNvPr id="6" name="Straight Connector 5">
            <a:extLst>
              <a:ext uri="{FF2B5EF4-FFF2-40B4-BE49-F238E27FC236}">
                <a16:creationId xmlns:a16="http://schemas.microsoft.com/office/drawing/2014/main" id="{A8E8A805-4A08-9F49-8318-77125BD44AE6}"/>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9"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0258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7" name="Graphic 6">
            <a:extLst>
              <a:ext uri="{FF2B5EF4-FFF2-40B4-BE49-F238E27FC236}">
                <a16:creationId xmlns:a16="http://schemas.microsoft.com/office/drawing/2014/main" id="{12E27AD0-7EE0-A645-BEFC-5A1ECFFAE66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2277536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with text">
    <p:bg>
      <p:bgPr>
        <a:solidFill>
          <a:srgbClr val="E2F1FC"/>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0C295B-12C6-6544-ACA1-E67F85A8837B}"/>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2" name="Title 1">
            <a:extLst>
              <a:ext uri="{FF2B5EF4-FFF2-40B4-BE49-F238E27FC236}">
                <a16:creationId xmlns:a16="http://schemas.microsoft.com/office/drawing/2014/main" id="{EA3BDD07-4A36-8844-9A21-E5EE3049A84F}"/>
              </a:ext>
            </a:extLst>
          </p:cNvPr>
          <p:cNvSpPr>
            <a:spLocks noGrp="1"/>
          </p:cNvSpPr>
          <p:nvPr>
            <p:ph type="title" hasCustomPrompt="1"/>
          </p:nvPr>
        </p:nvSpPr>
        <p:spPr>
          <a:xfrm>
            <a:off x="1169987" y="18199"/>
            <a:ext cx="7002463" cy="818910"/>
          </a:xfrm>
        </p:spPr>
        <p:txBody>
          <a:bodyPr/>
          <a:lstStyle/>
          <a:p>
            <a:r>
              <a:rPr lang="en-GB" noProof="0"/>
              <a:t>Title one line</a:t>
            </a:r>
          </a:p>
        </p:txBody>
      </p:sp>
      <p:sp>
        <p:nvSpPr>
          <p:cNvPr id="9" name="Text Placeholder 8">
            <a:extLst>
              <a:ext uri="{FF2B5EF4-FFF2-40B4-BE49-F238E27FC236}">
                <a16:creationId xmlns:a16="http://schemas.microsoft.com/office/drawing/2014/main" id="{CA044341-A1D2-834F-9329-7F39DC275D67}"/>
              </a:ext>
            </a:extLst>
          </p:cNvPr>
          <p:cNvSpPr>
            <a:spLocks noGrp="1"/>
          </p:cNvSpPr>
          <p:nvPr>
            <p:ph type="body" sz="quarter" idx="14" hasCustomPrompt="1"/>
          </p:nvPr>
        </p:nvSpPr>
        <p:spPr>
          <a:xfrm>
            <a:off x="1169988" y="1077746"/>
            <a:ext cx="7002462"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1" name="Straight Connector 10">
            <a:extLst>
              <a:ext uri="{FF2B5EF4-FFF2-40B4-BE49-F238E27FC236}">
                <a16:creationId xmlns:a16="http://schemas.microsoft.com/office/drawing/2014/main" id="{FE5F5878-D7EB-BB4A-A8D9-0A63984AF2B4}"/>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2"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7" name="Graphic 6">
            <a:extLst>
              <a:ext uri="{FF2B5EF4-FFF2-40B4-BE49-F238E27FC236}">
                <a16:creationId xmlns:a16="http://schemas.microsoft.com/office/drawing/2014/main" id="{491E4405-56EB-7A45-80DC-BC925456619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4257686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with text">
    <p:bg>
      <p:bgPr>
        <a:solidFill>
          <a:srgbClr val="E2F1FC"/>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E577E4-FCA8-AA48-B401-D07E82CBAFDF}"/>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6" name="Title 5">
            <a:extLst>
              <a:ext uri="{FF2B5EF4-FFF2-40B4-BE49-F238E27FC236}">
                <a16:creationId xmlns:a16="http://schemas.microsoft.com/office/drawing/2014/main" id="{BE0B0A0E-432C-E84D-A6C3-15684529DA92}"/>
              </a:ext>
            </a:extLst>
          </p:cNvPr>
          <p:cNvSpPr>
            <a:spLocks noGrp="1"/>
          </p:cNvSpPr>
          <p:nvPr>
            <p:ph type="title" hasCustomPrompt="1"/>
          </p:nvPr>
        </p:nvSpPr>
        <p:spPr>
          <a:xfrm>
            <a:off x="1169989" y="18200"/>
            <a:ext cx="7002462" cy="818910"/>
          </a:xfrm>
        </p:spPr>
        <p:txBody>
          <a:bodyPr/>
          <a:lstStyle/>
          <a:p>
            <a:r>
              <a:rPr lang="en-GB" noProof="0"/>
              <a:t>Title one line</a:t>
            </a:r>
          </a:p>
        </p:txBody>
      </p:sp>
      <p:sp>
        <p:nvSpPr>
          <p:cNvPr id="26" name="Text Placeholder 25">
            <a:extLst>
              <a:ext uri="{FF2B5EF4-FFF2-40B4-BE49-F238E27FC236}">
                <a16:creationId xmlns:a16="http://schemas.microsoft.com/office/drawing/2014/main" id="{2B0D786C-DA4C-2746-A899-02E5FA576BB3}"/>
              </a:ext>
            </a:extLst>
          </p:cNvPr>
          <p:cNvSpPr>
            <a:spLocks noGrp="1"/>
          </p:cNvSpPr>
          <p:nvPr>
            <p:ph type="body" sz="quarter" idx="17" hasCustomPrompt="1"/>
          </p:nvPr>
        </p:nvSpPr>
        <p:spPr>
          <a:xfrm>
            <a:off x="1169988" y="1484484"/>
            <a:ext cx="7002462"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9" name="Straight Connector 8">
            <a:extLst>
              <a:ext uri="{FF2B5EF4-FFF2-40B4-BE49-F238E27FC236}">
                <a16:creationId xmlns:a16="http://schemas.microsoft.com/office/drawing/2014/main" id="{948AB67E-CD9E-5C42-88EC-4BF24E5EC0F9}"/>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1"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sp>
        <p:nvSpPr>
          <p:cNvPr id="12" name="Text Placeholder 6">
            <a:extLst>
              <a:ext uri="{FF2B5EF4-FFF2-40B4-BE49-F238E27FC236}">
                <a16:creationId xmlns:a16="http://schemas.microsoft.com/office/drawing/2014/main" id="{DAEC25D0-2934-914F-8E24-94717EA2ADFC}"/>
              </a:ext>
            </a:extLst>
          </p:cNvPr>
          <p:cNvSpPr>
            <a:spLocks noGrp="1"/>
          </p:cNvSpPr>
          <p:nvPr>
            <p:ph type="body" sz="quarter" idx="13" hasCustomPrompt="1"/>
          </p:nvPr>
        </p:nvSpPr>
        <p:spPr>
          <a:xfrm>
            <a:off x="1169989" y="1077747"/>
            <a:ext cx="7002464" cy="406737"/>
          </a:xfrm>
        </p:spPr>
        <p:txBody>
          <a:bodyPr/>
          <a:lstStyle>
            <a:lvl1pPr marL="0" indent="0">
              <a:lnSpc>
                <a:spcPct val="100000"/>
              </a:lnSpc>
              <a:buNone/>
              <a:defRPr sz="2400" b="1">
                <a:solidFill>
                  <a:schemeClr val="tx2"/>
                </a:solidFill>
                <a:latin typeface="+mj-lt"/>
              </a:defRPr>
            </a:lvl1pPr>
            <a:lvl2pPr marL="134973" indent="0">
              <a:lnSpc>
                <a:spcPct val="100000"/>
              </a:lnSpc>
              <a:buNone/>
              <a:defRPr sz="2000"/>
            </a:lvl2pPr>
            <a:lvl3pPr marL="269946" indent="0">
              <a:lnSpc>
                <a:spcPct val="100000"/>
              </a:lnSpc>
              <a:buNone/>
              <a:defRPr sz="2000"/>
            </a:lvl3pPr>
            <a:lvl4pPr marL="404919" indent="0">
              <a:lnSpc>
                <a:spcPct val="100000"/>
              </a:lnSpc>
              <a:buNone/>
              <a:defRPr sz="2000"/>
            </a:lvl4pPr>
            <a:lvl5pPr marL="539892" indent="0">
              <a:lnSpc>
                <a:spcPct val="100000"/>
              </a:lnSpc>
              <a:buNone/>
              <a:defRPr sz="2000"/>
            </a:lvl5pPr>
          </a:lstStyle>
          <a:p>
            <a:pPr lvl="0"/>
            <a:r>
              <a:rPr lang="en-GB" noProof="0"/>
              <a:t>Subtitle</a:t>
            </a:r>
          </a:p>
        </p:txBody>
      </p:sp>
      <p:pic>
        <p:nvPicPr>
          <p:cNvPr id="10" name="Graphic 9">
            <a:extLst>
              <a:ext uri="{FF2B5EF4-FFF2-40B4-BE49-F238E27FC236}">
                <a16:creationId xmlns:a16="http://schemas.microsoft.com/office/drawing/2014/main" id="{A91F53B9-255D-4F42-ACC0-22A9049FB1F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2080009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with image">
    <p:bg>
      <p:bgPr>
        <a:solidFill>
          <a:srgbClr val="E2F1FC"/>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EAACCD1-686C-CD48-9261-60297C8ED3D7}"/>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6" name="Title 5">
            <a:extLst>
              <a:ext uri="{FF2B5EF4-FFF2-40B4-BE49-F238E27FC236}">
                <a16:creationId xmlns:a16="http://schemas.microsoft.com/office/drawing/2014/main" id="{BE0B0A0E-432C-E84D-A6C3-15684529DA92}"/>
              </a:ext>
            </a:extLst>
          </p:cNvPr>
          <p:cNvSpPr>
            <a:spLocks noGrp="1"/>
          </p:cNvSpPr>
          <p:nvPr>
            <p:ph type="title" hasCustomPrompt="1"/>
          </p:nvPr>
        </p:nvSpPr>
        <p:spPr>
          <a:xfrm>
            <a:off x="1169989" y="18200"/>
            <a:ext cx="7002462" cy="818910"/>
          </a:xfrm>
        </p:spPr>
        <p:txBody>
          <a:bodyPr/>
          <a:lstStyle/>
          <a:p>
            <a:r>
              <a:rPr lang="en-GB" noProof="0"/>
              <a:t>Title one line</a:t>
            </a:r>
          </a:p>
        </p:txBody>
      </p:sp>
      <p:sp>
        <p:nvSpPr>
          <p:cNvPr id="8" name="Content Placeholder 7">
            <a:extLst>
              <a:ext uri="{FF2B5EF4-FFF2-40B4-BE49-F238E27FC236}">
                <a16:creationId xmlns:a16="http://schemas.microsoft.com/office/drawing/2014/main" id="{4F4860E1-64F3-7E48-AA60-BB896487396F}"/>
              </a:ext>
            </a:extLst>
          </p:cNvPr>
          <p:cNvSpPr>
            <a:spLocks noGrp="1"/>
          </p:cNvSpPr>
          <p:nvPr>
            <p:ph sz="quarter" idx="17" hasCustomPrompt="1"/>
          </p:nvPr>
        </p:nvSpPr>
        <p:spPr>
          <a:xfrm>
            <a:off x="1169987" y="1077746"/>
            <a:ext cx="7002463"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0" name="Straight Connector 9">
            <a:extLst>
              <a:ext uri="{FF2B5EF4-FFF2-40B4-BE49-F238E27FC236}">
                <a16:creationId xmlns:a16="http://schemas.microsoft.com/office/drawing/2014/main" id="{9A5C7522-4134-4C45-9335-F7F32CE94A56}"/>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1"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7" name="Graphic 6">
            <a:extLst>
              <a:ext uri="{FF2B5EF4-FFF2-40B4-BE49-F238E27FC236}">
                <a16:creationId xmlns:a16="http://schemas.microsoft.com/office/drawing/2014/main" id="{C1AD0309-D5CE-1F44-A5FD-016332CB6B1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7351045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noChangeAspect="1"/>
          </p:cNvSpPr>
          <p:nvPr>
            <p:ph type="title"/>
          </p:nvPr>
        </p:nvSpPr>
        <p:spPr>
          <a:xfrm>
            <a:off x="1169989" y="71989"/>
            <a:ext cx="7002462" cy="881159"/>
          </a:xfrm>
          <a:prstGeom prst="rect">
            <a:avLst/>
          </a:prstGeom>
        </p:spPr>
        <p:txBody>
          <a:bodyPr vert="horz" lIns="0" tIns="0" rIns="0" bIns="0" rtlCol="0" anchor="b" anchorCtr="0">
            <a:noAutofit/>
          </a:bodyPr>
          <a:lstStyle/>
          <a:p>
            <a:r>
              <a:rPr lang="en-GB" noProof="0"/>
              <a:t>Title</a:t>
            </a:r>
          </a:p>
        </p:txBody>
      </p:sp>
      <p:sp>
        <p:nvSpPr>
          <p:cNvPr id="15" name="Text Placeholder 14">
            <a:extLst>
              <a:ext uri="{FF2B5EF4-FFF2-40B4-BE49-F238E27FC236}">
                <a16:creationId xmlns:a16="http://schemas.microsoft.com/office/drawing/2014/main" id="{6A012A05-E3C0-1E41-A8B0-FC31EB73192C}"/>
              </a:ext>
            </a:extLst>
          </p:cNvPr>
          <p:cNvSpPr>
            <a:spLocks noGrp="1"/>
          </p:cNvSpPr>
          <p:nvPr>
            <p:ph type="body" idx="1"/>
          </p:nvPr>
        </p:nvSpPr>
        <p:spPr>
          <a:xfrm>
            <a:off x="1170000" y="1079834"/>
            <a:ext cx="7002450" cy="3365480"/>
          </a:xfrm>
          <a:prstGeom prst="rect">
            <a:avLst/>
          </a:prstGeom>
        </p:spPr>
        <p:txBody>
          <a:bodyPr vert="horz" lIns="0" tIns="0" rIns="0" bIns="0" rtlCol="0">
            <a:noAutofit/>
          </a:bodyPr>
          <a:lstStyle/>
          <a:p>
            <a:pPr lvl="0"/>
            <a:r>
              <a:rPr lang="en-GB" noProof="0"/>
              <a:t>Text</a:t>
            </a:r>
          </a:p>
          <a:p>
            <a:pPr lvl="1"/>
            <a:r>
              <a:rPr lang="en-GB" noProof="0"/>
              <a:t>Text</a:t>
            </a:r>
          </a:p>
          <a:p>
            <a:pPr lvl="2"/>
            <a:r>
              <a:rPr lang="en-GB" noProof="0"/>
              <a:t>Text</a:t>
            </a:r>
          </a:p>
          <a:p>
            <a:pPr lvl="3"/>
            <a:r>
              <a:rPr lang="en-GB" noProof="0"/>
              <a:t>Text</a:t>
            </a:r>
          </a:p>
          <a:p>
            <a:pPr lvl="4"/>
            <a:r>
              <a:rPr lang="en-GB" noProof="0"/>
              <a:t>Text</a:t>
            </a:r>
          </a:p>
        </p:txBody>
      </p:sp>
      <p:sp>
        <p:nvSpPr>
          <p:cNvPr id="7" name="Slide Number Placeholder 8">
            <a:extLst>
              <a:ext uri="{FF2B5EF4-FFF2-40B4-BE49-F238E27FC236}">
                <a16:creationId xmlns:a16="http://schemas.microsoft.com/office/drawing/2014/main" id="{66536085-4539-9342-8D37-26A7E300D0CB}"/>
              </a:ext>
            </a:extLst>
          </p:cNvPr>
          <p:cNvSpPr>
            <a:spLocks noGrp="1"/>
          </p:cNvSpPr>
          <p:nvPr>
            <p:ph type="sldNum" sz="quarter" idx="4"/>
          </p:nvPr>
        </p:nvSpPr>
        <p:spPr>
          <a:xfrm>
            <a:off x="1169988" y="4572000"/>
            <a:ext cx="1051466" cy="419546"/>
          </a:xfrm>
          <a:prstGeom prst="rect">
            <a:avLst/>
          </a:prstGeom>
        </p:spPr>
        <p:txBody>
          <a:bodyPr/>
          <a:lstStyle>
            <a:lvl1pPr algn="l">
              <a:defRPr sz="1800" b="1">
                <a:solidFill>
                  <a:schemeClr val="bg1"/>
                </a:solidFill>
              </a:defRPr>
            </a:lvl1pPr>
          </a:lstStyle>
          <a:p>
            <a:fld id="{993221B0-C4CD-1546-9E62-A4249094014D}" type="slidenum">
              <a:rPr lang="en-GB" smtClean="0"/>
              <a:pPr/>
              <a:t>‹#›</a:t>
            </a:fld>
            <a:endParaRPr lang="en-GB"/>
          </a:p>
        </p:txBody>
      </p:sp>
    </p:spTree>
    <p:extLst>
      <p:ext uri="{BB962C8B-B14F-4D97-AF65-F5344CB8AC3E}">
        <p14:creationId xmlns:p14="http://schemas.microsoft.com/office/powerpoint/2010/main" val="3198812650"/>
      </p:ext>
    </p:extLst>
  </p:cSld>
  <p:clrMap bg1="lt1" tx1="dk1" bg2="lt2" tx2="dk2" accent1="accent1" accent2="accent2" accent3="accent3" accent4="accent4" accent5="accent5" accent6="accent6" hlink="hlink" folHlink="folHlink"/>
  <p:sldLayoutIdLst>
    <p:sldLayoutId id="2147483661" r:id="rId1"/>
    <p:sldLayoutId id="2147483682" r:id="rId2"/>
    <p:sldLayoutId id="2147483679" r:id="rId3"/>
    <p:sldLayoutId id="2147483680" r:id="rId4"/>
    <p:sldLayoutId id="2147483681" r:id="rId5"/>
    <p:sldLayoutId id="2147483671" r:id="rId6"/>
    <p:sldLayoutId id="2147483672" r:id="rId7"/>
    <p:sldLayoutId id="2147483670" r:id="rId8"/>
    <p:sldLayoutId id="2147483673" r:id="rId9"/>
    <p:sldLayoutId id="2147483674" r:id="rId10"/>
    <p:sldLayoutId id="2147483675" r:id="rId11"/>
    <p:sldLayoutId id="2147483676" r:id="rId12"/>
    <p:sldLayoutId id="2147483677"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8" r:id="rId22"/>
    <p:sldLayoutId id="2147483683" r:id="rId23"/>
  </p:sldLayoutIdLst>
  <p:hf hdr="0"/>
  <p:txStyles>
    <p:titleStyle>
      <a:lvl1pPr marL="0" indent="0" algn="l" defTabSz="685663" rtl="0" eaLnBrk="1" latinLnBrk="0" hangingPunct="1">
        <a:lnSpc>
          <a:spcPct val="100000"/>
        </a:lnSpc>
        <a:spcBef>
          <a:spcPct val="0"/>
        </a:spcBef>
        <a:buNone/>
        <a:tabLst/>
        <a:defRPr sz="3800" b="1" i="0" kern="1200">
          <a:solidFill>
            <a:schemeClr val="tx2"/>
          </a:solidFill>
          <a:latin typeface="+mj-lt"/>
          <a:ea typeface="Open Sans Semibold" panose="020B0306030504020204" pitchFamily="34" charset="0"/>
          <a:cs typeface="Open Sans Semibold" panose="020B0306030504020204" pitchFamily="34" charset="0"/>
        </a:defRPr>
      </a:lvl1pPr>
    </p:titleStyle>
    <p:bodyStyle>
      <a:lvl1pPr marL="134973" indent="-134973" algn="l" defTabSz="685663" rtl="0" eaLnBrk="1" latinLnBrk="0" hangingPunct="1">
        <a:lnSpc>
          <a:spcPct val="120000"/>
        </a:lnSpc>
        <a:spcBef>
          <a:spcPts val="0"/>
        </a:spcBef>
        <a:buClr>
          <a:schemeClr val="accent1"/>
        </a:buClr>
        <a:buFont typeface="Arial" panose="020B0604020202020204" pitchFamily="34" charset="0"/>
        <a:buChar char="•"/>
        <a:defRPr sz="2400" b="0" i="0" kern="1200">
          <a:solidFill>
            <a:schemeClr val="tx1"/>
          </a:solidFill>
          <a:latin typeface="+mn-lt"/>
          <a:ea typeface="Open Sans Light" panose="020B0306030504020204" pitchFamily="34" charset="0"/>
          <a:cs typeface="Open Sans Light" panose="020B0306030504020204" pitchFamily="34" charset="0"/>
        </a:defRPr>
      </a:lvl1pPr>
      <a:lvl2pPr marL="269946" indent="-134973" algn="l" defTabSz="685663" rtl="0" eaLnBrk="1" latinLnBrk="0" hangingPunct="1">
        <a:lnSpc>
          <a:spcPct val="120000"/>
        </a:lnSpc>
        <a:spcBef>
          <a:spcPts val="0"/>
        </a:spcBef>
        <a:buFont typeface="System Font Regular"/>
        <a:buChar char="-"/>
        <a:defRPr sz="2400" b="0" i="0" kern="1200">
          <a:solidFill>
            <a:schemeClr val="tx1"/>
          </a:solidFill>
          <a:latin typeface="+mn-lt"/>
          <a:ea typeface="Open Sans Light" panose="020B0306030504020204" pitchFamily="34" charset="0"/>
          <a:cs typeface="Open Sans Light" panose="020B0306030504020204" pitchFamily="34" charset="0"/>
        </a:defRPr>
      </a:lvl2pPr>
      <a:lvl3pPr marL="404919" indent="-134973" algn="l" defTabSz="685663" rtl="0" eaLnBrk="1" latinLnBrk="0" hangingPunct="1">
        <a:lnSpc>
          <a:spcPct val="120000"/>
        </a:lnSpc>
        <a:spcBef>
          <a:spcPts val="0"/>
        </a:spcBef>
        <a:buClr>
          <a:schemeClr val="accent1"/>
        </a:buClr>
        <a:buFont typeface="Arial" panose="020B0604020202020204" pitchFamily="34" charset="0"/>
        <a:buChar char="•"/>
        <a:defRPr sz="2400" b="0" i="0" kern="1200">
          <a:solidFill>
            <a:schemeClr val="tx1"/>
          </a:solidFill>
          <a:latin typeface="+mn-lt"/>
          <a:ea typeface="Open Sans Light" panose="020B0306030504020204" pitchFamily="34" charset="0"/>
          <a:cs typeface="Open Sans Light" panose="020B0306030504020204" pitchFamily="34" charset="0"/>
        </a:defRPr>
      </a:lvl3pPr>
      <a:lvl4pPr marL="539892" indent="-134973" algn="l" defTabSz="685663" rtl="0" eaLnBrk="1" latinLnBrk="0" hangingPunct="1">
        <a:lnSpc>
          <a:spcPct val="120000"/>
        </a:lnSpc>
        <a:spcBef>
          <a:spcPts val="0"/>
        </a:spcBef>
        <a:buFont typeface="System Font Regular"/>
        <a:buChar char="-"/>
        <a:defRPr sz="2400" b="0" i="0" kern="1200">
          <a:solidFill>
            <a:schemeClr val="tx1"/>
          </a:solidFill>
          <a:latin typeface="+mn-lt"/>
          <a:ea typeface="Open Sans Light" panose="020B0306030504020204" pitchFamily="34" charset="0"/>
          <a:cs typeface="Open Sans Light" panose="020B0306030504020204" pitchFamily="34" charset="0"/>
        </a:defRPr>
      </a:lvl4pPr>
      <a:lvl5pPr marL="674865" indent="-134973" algn="l" defTabSz="685663" rtl="0" eaLnBrk="1" latinLnBrk="0" hangingPunct="1">
        <a:lnSpc>
          <a:spcPct val="120000"/>
        </a:lnSpc>
        <a:spcBef>
          <a:spcPts val="0"/>
        </a:spcBef>
        <a:buClr>
          <a:schemeClr val="accent1"/>
        </a:buClr>
        <a:buFont typeface="Arial" panose="020B0604020202020204" pitchFamily="34" charset="0"/>
        <a:buChar char="•"/>
        <a:defRPr sz="2400" b="0" i="0" kern="1200">
          <a:solidFill>
            <a:schemeClr val="tx1"/>
          </a:solidFill>
          <a:latin typeface="+mn-lt"/>
          <a:ea typeface="Open Sans Light" panose="020B0306030504020204" pitchFamily="34" charset="0"/>
          <a:cs typeface="Open Sans Light" panose="020B0306030504020204" pitchFamily="34" charset="0"/>
        </a:defRPr>
      </a:lvl5pPr>
      <a:lvl6pPr marL="1885573"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404"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236"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067"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663" rtl="0" eaLnBrk="1" latinLnBrk="0" hangingPunct="1">
        <a:defRPr sz="1350" kern="1200">
          <a:solidFill>
            <a:schemeClr val="tx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37" userDrawn="1">
          <p15:clr>
            <a:srgbClr val="F26B43"/>
          </p15:clr>
        </p15:guide>
        <p15:guide id="2" orient="horz" pos="679" userDrawn="1">
          <p15:clr>
            <a:srgbClr val="F26B43"/>
          </p15:clr>
        </p15:guide>
        <p15:guide id="3" orient="horz" pos="2845" userDrawn="1">
          <p15:clr>
            <a:srgbClr val="F26B43"/>
          </p15:clr>
        </p15:guide>
        <p15:guide id="4" pos="4604" userDrawn="1">
          <p15:clr>
            <a:srgbClr val="F26B43"/>
          </p15:clr>
        </p15:guide>
        <p15:guide id="5" pos="5148" userDrawn="1">
          <p15:clr>
            <a:srgbClr val="F26B43"/>
          </p15:clr>
        </p15:guide>
        <p15:guide id="7" pos="2993" userDrawn="1">
          <p15:clr>
            <a:srgbClr val="F26B43"/>
          </p15:clr>
        </p15:guide>
        <p15:guide id="8"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313EF-8E5B-D04D-8D8D-28C7CBD270F5}"/>
              </a:ext>
            </a:extLst>
          </p:cNvPr>
          <p:cNvSpPr>
            <a:spLocks noGrp="1"/>
          </p:cNvSpPr>
          <p:nvPr>
            <p:ph type="ctrTitle"/>
          </p:nvPr>
        </p:nvSpPr>
        <p:spPr/>
        <p:txBody>
          <a:bodyPr/>
          <a:lstStyle/>
          <a:p>
            <a:r>
              <a:rPr lang="en-NL" dirty="0"/>
              <a:t>A</a:t>
            </a:r>
            <a:r>
              <a:rPr lang="en-US" dirty="0"/>
              <a:t>DSAI</a:t>
            </a:r>
            <a:r>
              <a:rPr lang="en-NL" dirty="0"/>
              <a:t>: Data Science 1: </a:t>
            </a:r>
            <a:r>
              <a:rPr lang="en-US" dirty="0"/>
              <a:t>SDG Mini-Conference</a:t>
            </a:r>
            <a:endParaRPr lang="nl-NL" dirty="0"/>
          </a:p>
        </p:txBody>
      </p:sp>
      <p:sp>
        <p:nvSpPr>
          <p:cNvPr id="3" name="Subtitle 2">
            <a:extLst>
              <a:ext uri="{FF2B5EF4-FFF2-40B4-BE49-F238E27FC236}">
                <a16:creationId xmlns:a16="http://schemas.microsoft.com/office/drawing/2014/main" id="{02D8804E-71BC-3A47-A31A-59A299F81B8C}"/>
              </a:ext>
            </a:extLst>
          </p:cNvPr>
          <p:cNvSpPr>
            <a:spLocks noGrp="1"/>
          </p:cNvSpPr>
          <p:nvPr>
            <p:ph type="subTitle" idx="1"/>
          </p:nvPr>
        </p:nvSpPr>
        <p:spPr/>
        <p:txBody>
          <a:bodyPr/>
          <a:lstStyle/>
          <a:p>
            <a:r>
              <a:rPr lang="en-NL" dirty="0"/>
              <a:t>Bram Heijligers &amp; Nitin Bhushan </a:t>
            </a:r>
            <a:endParaRPr lang="en-US" dirty="0"/>
          </a:p>
        </p:txBody>
      </p:sp>
      <p:sp>
        <p:nvSpPr>
          <p:cNvPr id="7" name="TextBox 6">
            <a:extLst>
              <a:ext uri="{FF2B5EF4-FFF2-40B4-BE49-F238E27FC236}">
                <a16:creationId xmlns:a16="http://schemas.microsoft.com/office/drawing/2014/main" id="{0599E99B-F4AA-AD4D-9B87-2D21105F3822}"/>
              </a:ext>
            </a:extLst>
          </p:cNvPr>
          <p:cNvSpPr txBox="1"/>
          <p:nvPr/>
        </p:nvSpPr>
        <p:spPr>
          <a:xfrm>
            <a:off x="2418080" y="3078480"/>
            <a:ext cx="0" cy="0"/>
          </a:xfrm>
          <a:prstGeom prst="rect">
            <a:avLst/>
          </a:prstGeom>
        </p:spPr>
        <p:txBody>
          <a:bodyPr vert="horz" wrap="none" lIns="0" tIns="0" rIns="0" bIns="0" rtlCol="0">
            <a:noAutofit/>
          </a:bodyPr>
          <a:lstStyle/>
          <a:p>
            <a:pPr algn="l"/>
            <a:endParaRPr lang="en-US"/>
          </a:p>
        </p:txBody>
      </p:sp>
      <p:sp>
        <p:nvSpPr>
          <p:cNvPr id="8" name="TextBox 7">
            <a:extLst>
              <a:ext uri="{FF2B5EF4-FFF2-40B4-BE49-F238E27FC236}">
                <a16:creationId xmlns:a16="http://schemas.microsoft.com/office/drawing/2014/main" id="{4C8F92F8-5CAA-FE41-A0D0-E6DC816F1FE8}"/>
              </a:ext>
            </a:extLst>
          </p:cNvPr>
          <p:cNvSpPr txBox="1"/>
          <p:nvPr/>
        </p:nvSpPr>
        <p:spPr>
          <a:xfrm>
            <a:off x="1412240" y="3200400"/>
            <a:ext cx="0" cy="0"/>
          </a:xfrm>
          <a:prstGeom prst="rect">
            <a:avLst/>
          </a:prstGeom>
        </p:spPr>
        <p:txBody>
          <a:bodyPr vert="horz" wrap="none" lIns="0" tIns="0" rIns="0" bIns="0" rtlCol="0">
            <a:noAutofit/>
          </a:bodyPr>
          <a:lstStyle/>
          <a:p>
            <a:pPr algn="l"/>
            <a:endParaRPr lang="en-US"/>
          </a:p>
        </p:txBody>
      </p:sp>
    </p:spTree>
    <p:extLst>
      <p:ext uri="{BB962C8B-B14F-4D97-AF65-F5344CB8AC3E}">
        <p14:creationId xmlns:p14="http://schemas.microsoft.com/office/powerpoint/2010/main" val="1687012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C9B3-6596-DD4A-9F93-CDF32FA9BD51}"/>
              </a:ext>
            </a:extLst>
          </p:cNvPr>
          <p:cNvSpPr>
            <a:spLocks noGrp="1"/>
          </p:cNvSpPr>
          <p:nvPr>
            <p:ph type="title"/>
          </p:nvPr>
        </p:nvSpPr>
        <p:spPr/>
        <p:txBody>
          <a:bodyPr/>
          <a:lstStyle/>
          <a:p>
            <a:r>
              <a:rPr lang="en-US" sz="3600" dirty="0"/>
              <a:t>Maintain eye contact and smile</a:t>
            </a:r>
          </a:p>
        </p:txBody>
      </p:sp>
      <p:sp>
        <p:nvSpPr>
          <p:cNvPr id="4" name="Slide Number Placeholder 3">
            <a:extLst>
              <a:ext uri="{FF2B5EF4-FFF2-40B4-BE49-F238E27FC236}">
                <a16:creationId xmlns:a16="http://schemas.microsoft.com/office/drawing/2014/main" id="{58232795-FF51-BB41-9FC6-3CB8AD89D7E9}"/>
              </a:ext>
            </a:extLst>
          </p:cNvPr>
          <p:cNvSpPr>
            <a:spLocks noGrp="1"/>
          </p:cNvSpPr>
          <p:nvPr>
            <p:ph type="sldNum" sz="quarter" idx="12"/>
          </p:nvPr>
        </p:nvSpPr>
        <p:spPr/>
        <p:txBody>
          <a:bodyPr/>
          <a:lstStyle/>
          <a:p>
            <a:fld id="{993221B0-C4CD-1546-9E62-A4249094014D}" type="slidenum">
              <a:rPr lang="en-GB" dirty="0" smtClean="0"/>
              <a:pPr/>
              <a:t>2</a:t>
            </a:fld>
            <a:endParaRPr lang="en-GB" dirty="0"/>
          </a:p>
        </p:txBody>
      </p:sp>
      <p:pic>
        <p:nvPicPr>
          <p:cNvPr id="1026" name="Picture 2" descr="Watch the exact moment when eye contact goes from friendly to weird">
            <a:extLst>
              <a:ext uri="{FF2B5EF4-FFF2-40B4-BE49-F238E27FC236}">
                <a16:creationId xmlns:a16="http://schemas.microsoft.com/office/drawing/2014/main" id="{0DDD46FA-D2C1-495C-AF8D-FF3C257D23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1313" y="1363331"/>
            <a:ext cx="4833800" cy="2719012"/>
          </a:xfrm>
          <a:prstGeom prst="rect">
            <a:avLst/>
          </a:prstGeom>
          <a:noFill/>
          <a:extLst>
            <a:ext uri="{909E8E84-426E-40DD-AFC4-6F175D3DCCD1}">
              <a14:hiddenFill xmlns:a14="http://schemas.microsoft.com/office/drawing/2010/main">
                <a:solidFill>
                  <a:srgbClr val="FFFFFF"/>
                </a:solidFill>
              </a14:hiddenFill>
            </a:ext>
          </a:extLst>
        </p:spPr>
      </p:pic>
      <p:sp>
        <p:nvSpPr>
          <p:cNvPr id="8" name="Text Placeholder 2">
            <a:extLst>
              <a:ext uri="{FF2B5EF4-FFF2-40B4-BE49-F238E27FC236}">
                <a16:creationId xmlns:a16="http://schemas.microsoft.com/office/drawing/2014/main" id="{0F692C19-4A2C-49CE-AD90-E72D647314DD}"/>
              </a:ext>
            </a:extLst>
          </p:cNvPr>
          <p:cNvSpPr>
            <a:spLocks noGrp="1"/>
          </p:cNvSpPr>
          <p:nvPr>
            <p:ph type="body" sz="quarter" idx="14"/>
          </p:nvPr>
        </p:nvSpPr>
        <p:spPr>
          <a:xfrm>
            <a:off x="1169987" y="918389"/>
            <a:ext cx="2287588" cy="3437994"/>
          </a:xfrm>
        </p:spPr>
        <p:txBody>
          <a:bodyPr vert="horz" lIns="0" tIns="0" rIns="0" bIns="0" rtlCol="0" anchor="t">
            <a:noAutofit/>
          </a:bodyPr>
          <a:lstStyle/>
          <a:p>
            <a:pPr marL="0" indent="0">
              <a:buNone/>
            </a:pPr>
            <a:r>
              <a:rPr lang="en-US" sz="1200" dirty="0">
                <a:solidFill>
                  <a:schemeClr val="accent1"/>
                </a:solidFill>
                <a:ea typeface="Open Sans Light"/>
                <a:cs typeface="Open Sans Light"/>
              </a:rPr>
              <a:t>Makes them feel more:</a:t>
            </a:r>
          </a:p>
          <a:p>
            <a:pPr marL="228600" indent="-228600">
              <a:buAutoNum type="arabicParenBoth"/>
            </a:pPr>
            <a:r>
              <a:rPr lang="en-US" sz="1200" dirty="0">
                <a:solidFill>
                  <a:schemeClr val="accent1"/>
                </a:solidFill>
                <a:ea typeface="Open Sans Light"/>
                <a:cs typeface="Open Sans Light"/>
              </a:rPr>
              <a:t>Personally involved</a:t>
            </a:r>
            <a:endParaRPr lang="en-NL" sz="1200" dirty="0">
              <a:solidFill>
                <a:schemeClr val="accent1"/>
              </a:solidFill>
            </a:endParaRPr>
          </a:p>
          <a:p>
            <a:pPr marL="228600" indent="-228600">
              <a:buAutoNum type="arabicParenBoth"/>
            </a:pPr>
            <a:r>
              <a:rPr lang="en-US" sz="1200" dirty="0">
                <a:solidFill>
                  <a:schemeClr val="accent1"/>
                </a:solidFill>
                <a:ea typeface="Open Sans Light"/>
                <a:cs typeface="Open Sans Light"/>
              </a:rPr>
              <a:t>Important</a:t>
            </a:r>
          </a:p>
          <a:p>
            <a:pPr marL="228600" indent="-228600">
              <a:buAutoNum type="arabicParenBoth"/>
            </a:pPr>
            <a:r>
              <a:rPr lang="en-US" sz="1200" dirty="0">
                <a:solidFill>
                  <a:schemeClr val="accent1"/>
                </a:solidFill>
                <a:ea typeface="Open Sans Light"/>
                <a:cs typeface="Open Sans Light"/>
              </a:rPr>
              <a:t>Connected to the topic</a:t>
            </a:r>
            <a:endParaRPr lang="en-NL" sz="1200" dirty="0">
              <a:solidFill>
                <a:schemeClr val="accent1"/>
              </a:solidFill>
            </a:endParaRPr>
          </a:p>
          <a:p>
            <a:pPr marL="0" indent="0">
              <a:buNone/>
            </a:pPr>
            <a:endParaRPr lang="en-US" sz="1200" dirty="0">
              <a:solidFill>
                <a:schemeClr val="accent1"/>
              </a:solidFill>
              <a:ea typeface="Open Sans Light"/>
              <a:cs typeface="Open Sans Light"/>
            </a:endParaRPr>
          </a:p>
          <a:p>
            <a:pPr marL="0" indent="0">
              <a:buNone/>
            </a:pPr>
            <a:r>
              <a:rPr lang="en-US" sz="1200" dirty="0">
                <a:solidFill>
                  <a:schemeClr val="accent1"/>
                </a:solidFill>
                <a:ea typeface="Open Sans Light"/>
                <a:cs typeface="Open Sans Light"/>
              </a:rPr>
              <a:t>Makes you look more:</a:t>
            </a:r>
          </a:p>
          <a:p>
            <a:pPr marL="228600" indent="-228600">
              <a:buAutoNum type="arabicParenBoth"/>
            </a:pPr>
            <a:r>
              <a:rPr lang="en-US" sz="1200" dirty="0">
                <a:solidFill>
                  <a:schemeClr val="accent1"/>
                </a:solidFill>
                <a:ea typeface="Open Sans Light"/>
                <a:cs typeface="Open Sans Light"/>
              </a:rPr>
              <a:t>Confident</a:t>
            </a:r>
            <a:endParaRPr lang="en-NL" sz="1200" dirty="0">
              <a:solidFill>
                <a:schemeClr val="accent1"/>
              </a:solidFill>
            </a:endParaRPr>
          </a:p>
          <a:p>
            <a:pPr marL="228600" indent="-228600">
              <a:buAutoNum type="arabicParenBoth"/>
            </a:pPr>
            <a:r>
              <a:rPr lang="en-US" sz="1200" dirty="0">
                <a:solidFill>
                  <a:schemeClr val="accent1"/>
                </a:solidFill>
                <a:ea typeface="Open Sans Light"/>
                <a:cs typeface="Open Sans Light"/>
              </a:rPr>
              <a:t>Passionate</a:t>
            </a:r>
          </a:p>
          <a:p>
            <a:pPr marL="228600" indent="-228600">
              <a:buAutoNum type="arabicParenBoth"/>
            </a:pPr>
            <a:endParaRPr lang="en-US" sz="1200" dirty="0">
              <a:solidFill>
                <a:schemeClr val="accent1"/>
              </a:solidFill>
              <a:ea typeface="Open Sans Light"/>
              <a:cs typeface="Open Sans Light"/>
            </a:endParaRPr>
          </a:p>
          <a:p>
            <a:pPr marL="228600" indent="-228600">
              <a:buAutoNum type="arabicParenBoth"/>
            </a:pPr>
            <a:endParaRPr lang="en-US" sz="1200" dirty="0">
              <a:solidFill>
                <a:schemeClr val="accent1"/>
              </a:solidFill>
              <a:ea typeface="Open Sans Light"/>
              <a:cs typeface="Open Sans Light"/>
            </a:endParaRPr>
          </a:p>
          <a:p>
            <a:pPr marL="228600" indent="-228600">
              <a:buAutoNum type="arabicParenBoth"/>
            </a:pPr>
            <a:endParaRPr lang="en-US" sz="1200" dirty="0">
              <a:solidFill>
                <a:schemeClr val="accent1"/>
              </a:solidFill>
              <a:ea typeface="Open Sans Light"/>
              <a:cs typeface="Open Sans Light"/>
            </a:endParaRPr>
          </a:p>
          <a:p>
            <a:pPr marL="0" indent="0">
              <a:buNone/>
            </a:pPr>
            <a:r>
              <a:rPr lang="en-US" sz="1200" b="1" dirty="0">
                <a:solidFill>
                  <a:schemeClr val="accent1"/>
                </a:solidFill>
                <a:ea typeface="Open Sans Light"/>
                <a:cs typeface="Open Sans Light"/>
              </a:rPr>
              <a:t>Don’t look at the floor!</a:t>
            </a:r>
            <a:endParaRPr lang="en-NL" sz="1200" b="1" dirty="0">
              <a:solidFill>
                <a:schemeClr val="accent1"/>
              </a:solidFill>
            </a:endParaRPr>
          </a:p>
          <a:p>
            <a:pPr marL="0" indent="0">
              <a:buNone/>
            </a:pPr>
            <a:endParaRPr lang="en-US" sz="1200" dirty="0"/>
          </a:p>
        </p:txBody>
      </p:sp>
    </p:spTree>
    <p:extLst>
      <p:ext uri="{BB962C8B-B14F-4D97-AF65-F5344CB8AC3E}">
        <p14:creationId xmlns:p14="http://schemas.microsoft.com/office/powerpoint/2010/main" val="22283671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C9B3-6596-DD4A-9F93-CDF32FA9BD51}"/>
              </a:ext>
            </a:extLst>
          </p:cNvPr>
          <p:cNvSpPr>
            <a:spLocks noGrp="1"/>
          </p:cNvSpPr>
          <p:nvPr>
            <p:ph type="title"/>
          </p:nvPr>
        </p:nvSpPr>
        <p:spPr>
          <a:xfrm>
            <a:off x="1169987" y="-2967"/>
            <a:ext cx="7658629" cy="840076"/>
          </a:xfrm>
        </p:spPr>
        <p:txBody>
          <a:bodyPr/>
          <a:lstStyle/>
          <a:p>
            <a:r>
              <a:rPr lang="en-US" sz="3200" dirty="0"/>
              <a:t>Use of gestures and facial expressions</a:t>
            </a:r>
            <a:endParaRPr lang="en-US" dirty="0"/>
          </a:p>
        </p:txBody>
      </p:sp>
      <p:sp>
        <p:nvSpPr>
          <p:cNvPr id="3" name="Text Placeholder 2">
            <a:extLst>
              <a:ext uri="{FF2B5EF4-FFF2-40B4-BE49-F238E27FC236}">
                <a16:creationId xmlns:a16="http://schemas.microsoft.com/office/drawing/2014/main" id="{7E3410E9-0742-5742-A246-AD4EFD6EC336}"/>
              </a:ext>
            </a:extLst>
          </p:cNvPr>
          <p:cNvSpPr>
            <a:spLocks noGrp="1"/>
          </p:cNvSpPr>
          <p:nvPr>
            <p:ph type="body" sz="quarter" idx="14"/>
          </p:nvPr>
        </p:nvSpPr>
        <p:spPr>
          <a:xfrm>
            <a:off x="1169987" y="918389"/>
            <a:ext cx="2287588" cy="3437994"/>
          </a:xfrm>
        </p:spPr>
        <p:txBody>
          <a:bodyPr vert="horz" lIns="0" tIns="0" rIns="0" bIns="0" rtlCol="0" anchor="t">
            <a:noAutofit/>
          </a:bodyPr>
          <a:lstStyle/>
          <a:p>
            <a:pPr marL="0" indent="0">
              <a:buNone/>
            </a:pPr>
            <a:r>
              <a:rPr lang="en-US" sz="1200" dirty="0">
                <a:solidFill>
                  <a:schemeClr val="accent1"/>
                </a:solidFill>
                <a:ea typeface="Open Sans Light"/>
                <a:cs typeface="Open Sans Light"/>
              </a:rPr>
              <a:t>Do:</a:t>
            </a:r>
          </a:p>
          <a:p>
            <a:pPr marL="228600" indent="-228600">
              <a:buAutoNum type="arabicParenBoth"/>
            </a:pPr>
            <a:r>
              <a:rPr lang="en-US" sz="1200" dirty="0">
                <a:solidFill>
                  <a:schemeClr val="accent1"/>
                </a:solidFill>
                <a:ea typeface="Open Sans Light"/>
                <a:cs typeface="Open Sans Light"/>
              </a:rPr>
              <a:t>Stand up straight</a:t>
            </a:r>
            <a:endParaRPr lang="en-NL" sz="1200" dirty="0">
              <a:solidFill>
                <a:schemeClr val="accent1"/>
              </a:solidFill>
            </a:endParaRPr>
          </a:p>
          <a:p>
            <a:pPr marL="228600" indent="-228600">
              <a:buAutoNum type="arabicParenBoth"/>
            </a:pPr>
            <a:r>
              <a:rPr lang="en-US" sz="1200" dirty="0">
                <a:solidFill>
                  <a:schemeClr val="accent1"/>
                </a:solidFill>
                <a:ea typeface="Open Sans Light"/>
                <a:cs typeface="Open Sans Light"/>
              </a:rPr>
              <a:t>Emphasize messages using your hands</a:t>
            </a:r>
          </a:p>
          <a:p>
            <a:pPr marL="228600" indent="-228600">
              <a:buAutoNum type="arabicParenBoth"/>
            </a:pPr>
            <a:r>
              <a:rPr lang="en-US" sz="1200" dirty="0">
                <a:solidFill>
                  <a:schemeClr val="accent1"/>
                </a:solidFill>
                <a:ea typeface="Open Sans Light"/>
                <a:cs typeface="Open Sans Light"/>
              </a:rPr>
              <a:t>Take an open and friendly posture; look approachable</a:t>
            </a:r>
          </a:p>
          <a:p>
            <a:pPr marL="228600" indent="-228600">
              <a:buAutoNum type="arabicParenBoth"/>
            </a:pPr>
            <a:r>
              <a:rPr lang="en-US" sz="1200" dirty="0">
                <a:solidFill>
                  <a:schemeClr val="accent1"/>
                </a:solidFill>
                <a:ea typeface="Open Sans Light"/>
                <a:cs typeface="Open Sans Light"/>
              </a:rPr>
              <a:t>Smile; mildly</a:t>
            </a:r>
          </a:p>
          <a:p>
            <a:pPr marL="228600" indent="-228600">
              <a:buAutoNum type="arabicParenBoth"/>
            </a:pPr>
            <a:endParaRPr lang="en-US" sz="1200" dirty="0">
              <a:solidFill>
                <a:schemeClr val="accent1"/>
              </a:solidFill>
              <a:ea typeface="Open Sans Light"/>
              <a:cs typeface="Open Sans Light"/>
            </a:endParaRPr>
          </a:p>
          <a:p>
            <a:pPr marL="0" indent="0">
              <a:buNone/>
            </a:pPr>
            <a:r>
              <a:rPr lang="en-US" sz="1200" dirty="0">
                <a:solidFill>
                  <a:schemeClr val="accent1"/>
                </a:solidFill>
                <a:ea typeface="Open Sans Light"/>
                <a:cs typeface="Open Sans Light"/>
              </a:rPr>
              <a:t>Avoid:</a:t>
            </a:r>
            <a:endParaRPr lang="en-NL" sz="1200" dirty="0">
              <a:solidFill>
                <a:schemeClr val="accent1"/>
              </a:solidFill>
            </a:endParaRPr>
          </a:p>
          <a:p>
            <a:pPr marL="228600" indent="-228600">
              <a:buAutoNum type="arabicParenBoth"/>
            </a:pPr>
            <a:r>
              <a:rPr lang="en-US" sz="1200" dirty="0">
                <a:solidFill>
                  <a:schemeClr val="accent1"/>
                </a:solidFill>
                <a:ea typeface="Open Sans Light"/>
                <a:cs typeface="Open Sans Light"/>
              </a:rPr>
              <a:t>avoid crossed arms;</a:t>
            </a:r>
          </a:p>
          <a:p>
            <a:pPr marL="228600" indent="-228600">
              <a:buAutoNum type="arabicParenBoth"/>
            </a:pPr>
            <a:r>
              <a:rPr lang="en-US" sz="1200" dirty="0">
                <a:solidFill>
                  <a:schemeClr val="accent1"/>
                </a:solidFill>
                <a:ea typeface="Open Sans Light"/>
                <a:cs typeface="Open Sans Light"/>
              </a:rPr>
              <a:t>hands behind your back;</a:t>
            </a:r>
          </a:p>
          <a:p>
            <a:pPr marL="228600" indent="-228600">
              <a:buAutoNum type="arabicParenBoth"/>
            </a:pPr>
            <a:r>
              <a:rPr lang="en-US" sz="1200" dirty="0">
                <a:solidFill>
                  <a:schemeClr val="accent1"/>
                </a:solidFill>
                <a:ea typeface="Open Sans Light"/>
                <a:cs typeface="Open Sans Light"/>
              </a:rPr>
              <a:t>Hands in your pockets</a:t>
            </a:r>
            <a:endParaRPr lang="en-US" sz="1200" dirty="0"/>
          </a:p>
        </p:txBody>
      </p:sp>
      <p:sp>
        <p:nvSpPr>
          <p:cNvPr id="4" name="Slide Number Placeholder 3">
            <a:extLst>
              <a:ext uri="{FF2B5EF4-FFF2-40B4-BE49-F238E27FC236}">
                <a16:creationId xmlns:a16="http://schemas.microsoft.com/office/drawing/2014/main" id="{58232795-FF51-BB41-9FC6-3CB8AD89D7E9}"/>
              </a:ext>
            </a:extLst>
          </p:cNvPr>
          <p:cNvSpPr>
            <a:spLocks noGrp="1"/>
          </p:cNvSpPr>
          <p:nvPr>
            <p:ph type="sldNum" sz="quarter" idx="12"/>
          </p:nvPr>
        </p:nvSpPr>
        <p:spPr/>
        <p:txBody>
          <a:bodyPr/>
          <a:lstStyle/>
          <a:p>
            <a:fld id="{993221B0-C4CD-1546-9E62-A4249094014D}" type="slidenum">
              <a:rPr lang="en-GB" dirty="0" smtClean="0"/>
              <a:pPr/>
              <a:t>3</a:t>
            </a:fld>
            <a:endParaRPr lang="en-GB" dirty="0"/>
          </a:p>
        </p:txBody>
      </p:sp>
      <p:pic>
        <p:nvPicPr>
          <p:cNvPr id="2052" name="Picture 4" descr="How to Make the Posters at Your Meeting More Meaningful">
            <a:extLst>
              <a:ext uri="{FF2B5EF4-FFF2-40B4-BE49-F238E27FC236}">
                <a16:creationId xmlns:a16="http://schemas.microsoft.com/office/drawing/2014/main" id="{A1155F8D-D118-4F53-8B38-E2C8282850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8125" y="1297694"/>
            <a:ext cx="4106285" cy="25255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4177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C9B3-6596-DD4A-9F93-CDF32FA9BD51}"/>
              </a:ext>
            </a:extLst>
          </p:cNvPr>
          <p:cNvSpPr>
            <a:spLocks noGrp="1"/>
          </p:cNvSpPr>
          <p:nvPr>
            <p:ph type="title"/>
          </p:nvPr>
        </p:nvSpPr>
        <p:spPr>
          <a:xfrm>
            <a:off x="1169987" y="-2967"/>
            <a:ext cx="7658629" cy="840076"/>
          </a:xfrm>
        </p:spPr>
        <p:txBody>
          <a:bodyPr/>
          <a:lstStyle/>
          <a:p>
            <a:r>
              <a:rPr lang="en-US" sz="3200" dirty="0"/>
              <a:t>Avoid distractions</a:t>
            </a:r>
            <a:endParaRPr lang="en-US" dirty="0"/>
          </a:p>
        </p:txBody>
      </p:sp>
      <p:sp>
        <p:nvSpPr>
          <p:cNvPr id="3" name="Text Placeholder 2">
            <a:extLst>
              <a:ext uri="{FF2B5EF4-FFF2-40B4-BE49-F238E27FC236}">
                <a16:creationId xmlns:a16="http://schemas.microsoft.com/office/drawing/2014/main" id="{7E3410E9-0742-5742-A246-AD4EFD6EC336}"/>
              </a:ext>
            </a:extLst>
          </p:cNvPr>
          <p:cNvSpPr>
            <a:spLocks noGrp="1"/>
          </p:cNvSpPr>
          <p:nvPr>
            <p:ph type="body" sz="quarter" idx="14"/>
          </p:nvPr>
        </p:nvSpPr>
        <p:spPr>
          <a:xfrm>
            <a:off x="1169987" y="918389"/>
            <a:ext cx="2287588" cy="3437994"/>
          </a:xfrm>
        </p:spPr>
        <p:txBody>
          <a:bodyPr vert="horz" lIns="0" tIns="0" rIns="0" bIns="0" rtlCol="0" anchor="t">
            <a:noAutofit/>
          </a:bodyPr>
          <a:lstStyle/>
          <a:p>
            <a:pPr marL="0" indent="0">
              <a:buNone/>
            </a:pPr>
            <a:r>
              <a:rPr lang="en-US" sz="1200" dirty="0">
                <a:solidFill>
                  <a:schemeClr val="accent1"/>
                </a:solidFill>
                <a:ea typeface="Open Sans Light"/>
                <a:cs typeface="Open Sans Light"/>
              </a:rPr>
              <a:t>Avoid:</a:t>
            </a:r>
            <a:endParaRPr lang="en-NL" sz="1200" dirty="0">
              <a:solidFill>
                <a:schemeClr val="accent1"/>
              </a:solidFill>
            </a:endParaRPr>
          </a:p>
          <a:p>
            <a:pPr marL="228600" indent="-228600">
              <a:buAutoNum type="arabicParenBoth"/>
            </a:pPr>
            <a:r>
              <a:rPr lang="en-US" sz="1200" dirty="0">
                <a:solidFill>
                  <a:schemeClr val="accent1"/>
                </a:solidFill>
                <a:ea typeface="Open Sans Light"/>
                <a:cs typeface="Open Sans Light"/>
              </a:rPr>
              <a:t>Looking on phone</a:t>
            </a:r>
          </a:p>
          <a:p>
            <a:pPr marL="228600" indent="-228600">
              <a:buAutoNum type="arabicParenBoth"/>
            </a:pPr>
            <a:r>
              <a:rPr lang="en-US" sz="1200" dirty="0">
                <a:solidFill>
                  <a:schemeClr val="accent1"/>
                </a:solidFill>
                <a:ea typeface="Open Sans Light"/>
                <a:cs typeface="Open Sans Light"/>
              </a:rPr>
              <a:t>Have unnecessary stuff around</a:t>
            </a:r>
          </a:p>
          <a:p>
            <a:pPr marL="228600" indent="-228600">
              <a:buAutoNum type="arabicParenBoth"/>
            </a:pPr>
            <a:r>
              <a:rPr lang="en-US" sz="1200" dirty="0">
                <a:solidFill>
                  <a:schemeClr val="accent1"/>
                </a:solidFill>
                <a:ea typeface="Open Sans Light"/>
                <a:cs typeface="Open Sans Light"/>
              </a:rPr>
              <a:t>Have something in your hand</a:t>
            </a:r>
            <a:endParaRPr lang="en-US" sz="1200" dirty="0"/>
          </a:p>
        </p:txBody>
      </p:sp>
      <p:sp>
        <p:nvSpPr>
          <p:cNvPr id="4" name="Slide Number Placeholder 3">
            <a:extLst>
              <a:ext uri="{FF2B5EF4-FFF2-40B4-BE49-F238E27FC236}">
                <a16:creationId xmlns:a16="http://schemas.microsoft.com/office/drawing/2014/main" id="{58232795-FF51-BB41-9FC6-3CB8AD89D7E9}"/>
              </a:ext>
            </a:extLst>
          </p:cNvPr>
          <p:cNvSpPr>
            <a:spLocks noGrp="1"/>
          </p:cNvSpPr>
          <p:nvPr>
            <p:ph type="sldNum" sz="quarter" idx="12"/>
          </p:nvPr>
        </p:nvSpPr>
        <p:spPr/>
        <p:txBody>
          <a:bodyPr/>
          <a:lstStyle/>
          <a:p>
            <a:fld id="{993221B0-C4CD-1546-9E62-A4249094014D}" type="slidenum">
              <a:rPr lang="en-GB" dirty="0" smtClean="0"/>
              <a:pPr/>
              <a:t>4</a:t>
            </a:fld>
            <a:endParaRPr lang="en-GB" dirty="0"/>
          </a:p>
        </p:txBody>
      </p:sp>
      <p:pic>
        <p:nvPicPr>
          <p:cNvPr id="3074" name="Picture 2" descr="An Introduction to Traditional Swedish Fiddling and Why It&amp;#39;s so Lively! –  School of Musical Traditions">
            <a:extLst>
              <a:ext uri="{FF2B5EF4-FFF2-40B4-BE49-F238E27FC236}">
                <a16:creationId xmlns:a16="http://schemas.microsoft.com/office/drawing/2014/main" id="{67B89441-3FE6-41D6-ABC0-6A4FED8AB0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2575" y="1285875"/>
            <a:ext cx="2219325"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5047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C9B3-6596-DD4A-9F93-CDF32FA9BD51}"/>
              </a:ext>
            </a:extLst>
          </p:cNvPr>
          <p:cNvSpPr>
            <a:spLocks noGrp="1"/>
          </p:cNvSpPr>
          <p:nvPr>
            <p:ph type="title"/>
          </p:nvPr>
        </p:nvSpPr>
        <p:spPr>
          <a:xfrm>
            <a:off x="1169987" y="-2967"/>
            <a:ext cx="7658629" cy="840076"/>
          </a:xfrm>
        </p:spPr>
        <p:txBody>
          <a:bodyPr/>
          <a:lstStyle/>
          <a:p>
            <a:r>
              <a:rPr lang="en-US" sz="3200" dirty="0"/>
              <a:t>Be prepared: know your topic</a:t>
            </a:r>
            <a:endParaRPr lang="en-US" dirty="0"/>
          </a:p>
        </p:txBody>
      </p:sp>
      <p:sp>
        <p:nvSpPr>
          <p:cNvPr id="3" name="Text Placeholder 2">
            <a:extLst>
              <a:ext uri="{FF2B5EF4-FFF2-40B4-BE49-F238E27FC236}">
                <a16:creationId xmlns:a16="http://schemas.microsoft.com/office/drawing/2014/main" id="{7E3410E9-0742-5742-A246-AD4EFD6EC336}"/>
              </a:ext>
            </a:extLst>
          </p:cNvPr>
          <p:cNvSpPr>
            <a:spLocks noGrp="1"/>
          </p:cNvSpPr>
          <p:nvPr>
            <p:ph type="body" sz="quarter" idx="14"/>
          </p:nvPr>
        </p:nvSpPr>
        <p:spPr>
          <a:xfrm>
            <a:off x="1169987" y="918389"/>
            <a:ext cx="2287588" cy="3437994"/>
          </a:xfrm>
        </p:spPr>
        <p:txBody>
          <a:bodyPr vert="horz" lIns="0" tIns="0" rIns="0" bIns="0" rtlCol="0" anchor="t">
            <a:noAutofit/>
          </a:bodyPr>
          <a:lstStyle/>
          <a:p>
            <a:pPr marL="0" indent="0">
              <a:buNone/>
            </a:pPr>
            <a:r>
              <a:rPr lang="en-US" sz="1200" dirty="0">
                <a:solidFill>
                  <a:schemeClr val="accent1"/>
                </a:solidFill>
                <a:ea typeface="Open Sans Light"/>
                <a:cs typeface="Open Sans Light"/>
              </a:rPr>
              <a:t>Do:</a:t>
            </a:r>
          </a:p>
          <a:p>
            <a:pPr marL="228600" indent="-228600">
              <a:buAutoNum type="arabicParenBoth"/>
            </a:pPr>
            <a:r>
              <a:rPr lang="en-US" sz="1200" dirty="0">
                <a:solidFill>
                  <a:schemeClr val="accent1"/>
                </a:solidFill>
                <a:ea typeface="Open Sans Light"/>
                <a:cs typeface="Open Sans Light"/>
              </a:rPr>
              <a:t>Know your topic well; you made the poster</a:t>
            </a:r>
          </a:p>
          <a:p>
            <a:pPr marL="228600" indent="-228600">
              <a:buAutoNum type="arabicParenBoth"/>
            </a:pPr>
            <a:r>
              <a:rPr lang="en-US" sz="1200" dirty="0">
                <a:solidFill>
                  <a:schemeClr val="accent1"/>
                </a:solidFill>
                <a:ea typeface="Open Sans Light"/>
                <a:cs typeface="Open Sans Light"/>
              </a:rPr>
              <a:t>Speak freely</a:t>
            </a:r>
          </a:p>
          <a:p>
            <a:pPr marL="228600" indent="-228600">
              <a:buAutoNum type="arabicParenBoth"/>
            </a:pPr>
            <a:r>
              <a:rPr lang="en-US" sz="1200" dirty="0">
                <a:solidFill>
                  <a:schemeClr val="accent1"/>
                </a:solidFill>
                <a:ea typeface="Open Sans Light"/>
                <a:cs typeface="Open Sans Light"/>
              </a:rPr>
              <a:t>Use analogies and anecdotes</a:t>
            </a:r>
          </a:p>
          <a:p>
            <a:pPr marL="228600" indent="-228600">
              <a:buAutoNum type="arabicParenBoth"/>
            </a:pPr>
            <a:endParaRPr lang="en-US" sz="1200" dirty="0">
              <a:solidFill>
                <a:schemeClr val="accent1"/>
              </a:solidFill>
              <a:ea typeface="Open Sans Light"/>
              <a:cs typeface="Open Sans Light"/>
            </a:endParaRPr>
          </a:p>
          <a:p>
            <a:pPr marL="0" indent="0">
              <a:buNone/>
            </a:pPr>
            <a:endParaRPr lang="en-US" sz="1200" dirty="0">
              <a:solidFill>
                <a:schemeClr val="accent1"/>
              </a:solidFill>
              <a:ea typeface="Open Sans Light"/>
              <a:cs typeface="Open Sans Light"/>
            </a:endParaRPr>
          </a:p>
          <a:p>
            <a:pPr marL="0" indent="0">
              <a:buNone/>
            </a:pPr>
            <a:endParaRPr lang="en-US" sz="1200" dirty="0">
              <a:solidFill>
                <a:schemeClr val="accent1"/>
              </a:solidFill>
              <a:ea typeface="Open Sans Light"/>
              <a:cs typeface="Open Sans Light"/>
            </a:endParaRPr>
          </a:p>
          <a:p>
            <a:pPr marL="0" indent="0">
              <a:buNone/>
            </a:pPr>
            <a:r>
              <a:rPr lang="en-US" sz="1200" dirty="0">
                <a:solidFill>
                  <a:schemeClr val="accent1"/>
                </a:solidFill>
                <a:ea typeface="Open Sans Light"/>
                <a:cs typeface="Open Sans Light"/>
              </a:rPr>
              <a:t>Avoid:</a:t>
            </a:r>
            <a:endParaRPr lang="en-NL" sz="1200" dirty="0">
              <a:solidFill>
                <a:schemeClr val="accent1"/>
              </a:solidFill>
            </a:endParaRPr>
          </a:p>
          <a:p>
            <a:pPr marL="228600" indent="-228600">
              <a:buAutoNum type="arabicParenBoth"/>
            </a:pPr>
            <a:r>
              <a:rPr lang="en-US" sz="1200" dirty="0">
                <a:solidFill>
                  <a:schemeClr val="accent1"/>
                </a:solidFill>
                <a:ea typeface="Open Sans Light"/>
                <a:cs typeface="Open Sans Light"/>
              </a:rPr>
              <a:t>filler words</a:t>
            </a:r>
          </a:p>
          <a:p>
            <a:pPr marL="228600" indent="-228600">
              <a:buAutoNum type="arabicParenBoth"/>
            </a:pPr>
            <a:r>
              <a:rPr lang="en-US" sz="1200" dirty="0">
                <a:solidFill>
                  <a:schemeClr val="accent1"/>
                </a:solidFill>
                <a:ea typeface="Open Sans Light"/>
                <a:cs typeface="Open Sans Light"/>
              </a:rPr>
              <a:t>Difficult terms</a:t>
            </a:r>
          </a:p>
          <a:p>
            <a:pPr marL="228600" indent="-228600">
              <a:buAutoNum type="arabicParenBoth"/>
            </a:pPr>
            <a:endParaRPr lang="en-US" sz="1200" dirty="0">
              <a:solidFill>
                <a:schemeClr val="accent1"/>
              </a:solidFill>
              <a:ea typeface="Open Sans Light"/>
              <a:cs typeface="Open Sans Light"/>
            </a:endParaRPr>
          </a:p>
        </p:txBody>
      </p:sp>
      <p:sp>
        <p:nvSpPr>
          <p:cNvPr id="4" name="Slide Number Placeholder 3">
            <a:extLst>
              <a:ext uri="{FF2B5EF4-FFF2-40B4-BE49-F238E27FC236}">
                <a16:creationId xmlns:a16="http://schemas.microsoft.com/office/drawing/2014/main" id="{58232795-FF51-BB41-9FC6-3CB8AD89D7E9}"/>
              </a:ext>
            </a:extLst>
          </p:cNvPr>
          <p:cNvSpPr>
            <a:spLocks noGrp="1"/>
          </p:cNvSpPr>
          <p:nvPr>
            <p:ph type="sldNum" sz="quarter" idx="12"/>
          </p:nvPr>
        </p:nvSpPr>
        <p:spPr/>
        <p:txBody>
          <a:bodyPr/>
          <a:lstStyle/>
          <a:p>
            <a:fld id="{993221B0-C4CD-1546-9E62-A4249094014D}" type="slidenum">
              <a:rPr lang="en-GB" dirty="0" smtClean="0"/>
              <a:pPr/>
              <a:t>5</a:t>
            </a:fld>
            <a:endParaRPr lang="en-GB" dirty="0"/>
          </a:p>
        </p:txBody>
      </p:sp>
      <p:pic>
        <p:nvPicPr>
          <p:cNvPr id="4098" name="Picture 2" descr="Book, education, knowledge, knowledgeable, learning icon - Download on  Iconfinder">
            <a:extLst>
              <a:ext uri="{FF2B5EF4-FFF2-40B4-BE49-F238E27FC236}">
                <a16:creationId xmlns:a16="http://schemas.microsoft.com/office/drawing/2014/main" id="{3E1B5B1D-AE1B-43F9-B96F-0B7CFD7D92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9301" y="1305657"/>
            <a:ext cx="3167063" cy="3167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0255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C9B3-6596-DD4A-9F93-CDF32FA9BD51}"/>
              </a:ext>
            </a:extLst>
          </p:cNvPr>
          <p:cNvSpPr>
            <a:spLocks noGrp="1"/>
          </p:cNvSpPr>
          <p:nvPr>
            <p:ph type="title"/>
          </p:nvPr>
        </p:nvSpPr>
        <p:spPr>
          <a:xfrm>
            <a:off x="1169987" y="-2967"/>
            <a:ext cx="7658629" cy="840076"/>
          </a:xfrm>
        </p:spPr>
        <p:txBody>
          <a:bodyPr/>
          <a:lstStyle/>
          <a:p>
            <a:r>
              <a:rPr lang="en-US" sz="3200" dirty="0"/>
              <a:t>Use effective pauses</a:t>
            </a:r>
            <a:endParaRPr lang="en-US" dirty="0"/>
          </a:p>
        </p:txBody>
      </p:sp>
      <p:sp>
        <p:nvSpPr>
          <p:cNvPr id="3" name="Text Placeholder 2">
            <a:extLst>
              <a:ext uri="{FF2B5EF4-FFF2-40B4-BE49-F238E27FC236}">
                <a16:creationId xmlns:a16="http://schemas.microsoft.com/office/drawing/2014/main" id="{7E3410E9-0742-5742-A246-AD4EFD6EC336}"/>
              </a:ext>
            </a:extLst>
          </p:cNvPr>
          <p:cNvSpPr>
            <a:spLocks noGrp="1"/>
          </p:cNvSpPr>
          <p:nvPr>
            <p:ph type="body" sz="quarter" idx="14"/>
          </p:nvPr>
        </p:nvSpPr>
        <p:spPr>
          <a:xfrm>
            <a:off x="1169987" y="918389"/>
            <a:ext cx="2287588" cy="3437994"/>
          </a:xfrm>
        </p:spPr>
        <p:txBody>
          <a:bodyPr vert="horz" lIns="0" tIns="0" rIns="0" bIns="0" rtlCol="0" anchor="t">
            <a:noAutofit/>
          </a:bodyPr>
          <a:lstStyle/>
          <a:p>
            <a:pPr marL="0" indent="0">
              <a:buNone/>
            </a:pPr>
            <a:r>
              <a:rPr lang="en-US" sz="1200" dirty="0">
                <a:solidFill>
                  <a:schemeClr val="accent1"/>
                </a:solidFill>
                <a:ea typeface="Open Sans Light"/>
                <a:cs typeface="Open Sans Light"/>
              </a:rPr>
              <a:t>Do:</a:t>
            </a:r>
          </a:p>
          <a:p>
            <a:pPr marL="228600" indent="-228600">
              <a:buAutoNum type="arabicParenBoth"/>
            </a:pPr>
            <a:r>
              <a:rPr lang="en-US" sz="1200" dirty="0">
                <a:solidFill>
                  <a:schemeClr val="accent1"/>
                </a:solidFill>
                <a:ea typeface="Open Sans Light"/>
                <a:cs typeface="Open Sans Light"/>
              </a:rPr>
              <a:t>Give your audience time to look at your poster</a:t>
            </a:r>
          </a:p>
          <a:p>
            <a:pPr marL="228600" indent="-228600">
              <a:buAutoNum type="arabicParenBoth"/>
            </a:pPr>
            <a:endParaRPr lang="en-US" sz="1200" dirty="0">
              <a:solidFill>
                <a:schemeClr val="accent1"/>
              </a:solidFill>
              <a:ea typeface="Open Sans Light"/>
              <a:cs typeface="Open Sans Light"/>
            </a:endParaRPr>
          </a:p>
          <a:p>
            <a:pPr marL="0" indent="0">
              <a:buNone/>
            </a:pPr>
            <a:endParaRPr lang="en-US" sz="1200" dirty="0">
              <a:solidFill>
                <a:schemeClr val="accent1"/>
              </a:solidFill>
              <a:ea typeface="Open Sans Light"/>
              <a:cs typeface="Open Sans Light"/>
            </a:endParaRPr>
          </a:p>
          <a:p>
            <a:pPr marL="0" indent="0">
              <a:buNone/>
            </a:pPr>
            <a:endParaRPr lang="en-US" sz="1200" dirty="0">
              <a:solidFill>
                <a:schemeClr val="accent1"/>
              </a:solidFill>
              <a:ea typeface="Open Sans Light"/>
              <a:cs typeface="Open Sans Light"/>
            </a:endParaRPr>
          </a:p>
          <a:p>
            <a:pPr marL="0" indent="0">
              <a:buNone/>
            </a:pPr>
            <a:r>
              <a:rPr lang="en-US" sz="1200" dirty="0">
                <a:solidFill>
                  <a:schemeClr val="accent1"/>
                </a:solidFill>
                <a:ea typeface="Open Sans Light"/>
                <a:cs typeface="Open Sans Light"/>
              </a:rPr>
              <a:t>Avoid:</a:t>
            </a:r>
            <a:endParaRPr lang="en-NL" sz="1200" dirty="0">
              <a:solidFill>
                <a:schemeClr val="accent1"/>
              </a:solidFill>
            </a:endParaRPr>
          </a:p>
          <a:p>
            <a:pPr marL="228600" indent="-228600">
              <a:buAutoNum type="arabicParenBoth"/>
            </a:pPr>
            <a:r>
              <a:rPr lang="en-US" sz="1200" dirty="0">
                <a:solidFill>
                  <a:schemeClr val="accent1"/>
                </a:solidFill>
                <a:ea typeface="Open Sans Light"/>
                <a:cs typeface="Open Sans Light"/>
              </a:rPr>
              <a:t>Continually engaging the audience in conversation out of awkwardness</a:t>
            </a:r>
          </a:p>
          <a:p>
            <a:pPr marL="228600" indent="-228600">
              <a:buAutoNum type="arabicParenBoth"/>
            </a:pPr>
            <a:endParaRPr lang="en-US" sz="1200" dirty="0">
              <a:solidFill>
                <a:schemeClr val="accent1"/>
              </a:solidFill>
              <a:ea typeface="Open Sans Light"/>
              <a:cs typeface="Open Sans Light"/>
            </a:endParaRPr>
          </a:p>
        </p:txBody>
      </p:sp>
      <p:sp>
        <p:nvSpPr>
          <p:cNvPr id="4" name="Slide Number Placeholder 3">
            <a:extLst>
              <a:ext uri="{FF2B5EF4-FFF2-40B4-BE49-F238E27FC236}">
                <a16:creationId xmlns:a16="http://schemas.microsoft.com/office/drawing/2014/main" id="{58232795-FF51-BB41-9FC6-3CB8AD89D7E9}"/>
              </a:ext>
            </a:extLst>
          </p:cNvPr>
          <p:cNvSpPr>
            <a:spLocks noGrp="1"/>
          </p:cNvSpPr>
          <p:nvPr>
            <p:ph type="sldNum" sz="quarter" idx="12"/>
          </p:nvPr>
        </p:nvSpPr>
        <p:spPr/>
        <p:txBody>
          <a:bodyPr/>
          <a:lstStyle/>
          <a:p>
            <a:fld id="{993221B0-C4CD-1546-9E62-A4249094014D}" type="slidenum">
              <a:rPr lang="en-GB" dirty="0" smtClean="0"/>
              <a:pPr/>
              <a:t>6</a:t>
            </a:fld>
            <a:endParaRPr lang="en-GB" dirty="0"/>
          </a:p>
        </p:txBody>
      </p:sp>
      <p:pic>
        <p:nvPicPr>
          <p:cNvPr id="5124" name="Picture 4" descr="Poster presentation | Studentwebben">
            <a:extLst>
              <a:ext uri="{FF2B5EF4-FFF2-40B4-BE49-F238E27FC236}">
                <a16:creationId xmlns:a16="http://schemas.microsoft.com/office/drawing/2014/main" id="{2A135F1B-892E-4CA0-BB77-8E8E1431D6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2800" y="1146150"/>
            <a:ext cx="3337200" cy="333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7940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C9B3-6596-DD4A-9F93-CDF32FA9BD51}"/>
              </a:ext>
            </a:extLst>
          </p:cNvPr>
          <p:cNvSpPr>
            <a:spLocks noGrp="1"/>
          </p:cNvSpPr>
          <p:nvPr>
            <p:ph type="title"/>
          </p:nvPr>
        </p:nvSpPr>
        <p:spPr>
          <a:xfrm>
            <a:off x="1169987" y="-2967"/>
            <a:ext cx="7658629" cy="840076"/>
          </a:xfrm>
        </p:spPr>
        <p:txBody>
          <a:bodyPr/>
          <a:lstStyle/>
          <a:p>
            <a:r>
              <a:rPr lang="en-US" sz="2400" dirty="0"/>
              <a:t>Don't fight the stage fright &amp; take deep breaths</a:t>
            </a:r>
            <a:endParaRPr lang="en-US" sz="3200" dirty="0"/>
          </a:p>
        </p:txBody>
      </p:sp>
      <p:sp>
        <p:nvSpPr>
          <p:cNvPr id="3" name="Text Placeholder 2">
            <a:extLst>
              <a:ext uri="{FF2B5EF4-FFF2-40B4-BE49-F238E27FC236}">
                <a16:creationId xmlns:a16="http://schemas.microsoft.com/office/drawing/2014/main" id="{7E3410E9-0742-5742-A246-AD4EFD6EC336}"/>
              </a:ext>
            </a:extLst>
          </p:cNvPr>
          <p:cNvSpPr>
            <a:spLocks noGrp="1"/>
          </p:cNvSpPr>
          <p:nvPr>
            <p:ph type="body" sz="quarter" idx="14"/>
          </p:nvPr>
        </p:nvSpPr>
        <p:spPr>
          <a:xfrm>
            <a:off x="1169987" y="918389"/>
            <a:ext cx="2287588" cy="3437994"/>
          </a:xfrm>
        </p:spPr>
        <p:txBody>
          <a:bodyPr vert="horz" lIns="0" tIns="0" rIns="0" bIns="0" rtlCol="0" anchor="t">
            <a:noAutofit/>
          </a:bodyPr>
          <a:lstStyle/>
          <a:p>
            <a:pPr marL="0" indent="0">
              <a:buNone/>
            </a:pPr>
            <a:r>
              <a:rPr lang="en-US" sz="1200" dirty="0">
                <a:solidFill>
                  <a:schemeClr val="accent1"/>
                </a:solidFill>
                <a:ea typeface="Open Sans Light"/>
                <a:cs typeface="Open Sans Light"/>
              </a:rPr>
              <a:t>Do:</a:t>
            </a:r>
          </a:p>
          <a:p>
            <a:pPr marL="228600" indent="-228600">
              <a:buAutoNum type="arabicParenBoth"/>
            </a:pPr>
            <a:r>
              <a:rPr lang="en-US" sz="1200" dirty="0">
                <a:solidFill>
                  <a:schemeClr val="accent1"/>
                </a:solidFill>
                <a:ea typeface="Open Sans Light"/>
                <a:cs typeface="Open Sans Light"/>
              </a:rPr>
              <a:t>Monitor how you feel</a:t>
            </a:r>
          </a:p>
          <a:p>
            <a:pPr marL="228600" indent="-228600">
              <a:buAutoNum type="arabicParenBoth"/>
            </a:pPr>
            <a:r>
              <a:rPr lang="en-US" sz="1200" dirty="0">
                <a:solidFill>
                  <a:schemeClr val="accent1"/>
                </a:solidFill>
                <a:ea typeface="Open Sans Light"/>
                <a:cs typeface="Open Sans Light"/>
              </a:rPr>
              <a:t>Take calm deep breaths</a:t>
            </a:r>
          </a:p>
          <a:p>
            <a:pPr marL="228600" indent="-228600">
              <a:buAutoNum type="arabicParenBoth"/>
            </a:pPr>
            <a:r>
              <a:rPr lang="en-US" sz="1200" dirty="0">
                <a:solidFill>
                  <a:schemeClr val="accent1"/>
                </a:solidFill>
                <a:ea typeface="Open Sans Light"/>
                <a:cs typeface="Open Sans Light"/>
              </a:rPr>
              <a:t>Accept how you feel</a:t>
            </a:r>
          </a:p>
          <a:p>
            <a:pPr marL="228600" indent="-228600">
              <a:buAutoNum type="arabicParenBoth"/>
            </a:pPr>
            <a:r>
              <a:rPr lang="en-US" sz="1200" dirty="0">
                <a:solidFill>
                  <a:schemeClr val="accent1"/>
                </a:solidFill>
                <a:ea typeface="Open Sans Light"/>
                <a:cs typeface="Open Sans Light"/>
              </a:rPr>
              <a:t>Remember your passion/excitement for your topic</a:t>
            </a:r>
          </a:p>
          <a:p>
            <a:pPr marL="0" indent="0">
              <a:buNone/>
            </a:pPr>
            <a:endParaRPr lang="en-US" sz="1200" dirty="0">
              <a:solidFill>
                <a:schemeClr val="accent1"/>
              </a:solidFill>
              <a:ea typeface="Open Sans Light"/>
              <a:cs typeface="Open Sans Light"/>
            </a:endParaRPr>
          </a:p>
          <a:p>
            <a:pPr marL="0" indent="0">
              <a:buNone/>
            </a:pPr>
            <a:endParaRPr lang="en-US" sz="1200" dirty="0">
              <a:solidFill>
                <a:schemeClr val="accent1"/>
              </a:solidFill>
              <a:ea typeface="Open Sans Light"/>
              <a:cs typeface="Open Sans Light"/>
            </a:endParaRPr>
          </a:p>
          <a:p>
            <a:pPr marL="0" indent="0">
              <a:buNone/>
            </a:pPr>
            <a:r>
              <a:rPr lang="en-US" sz="1200" dirty="0">
                <a:solidFill>
                  <a:schemeClr val="accent1"/>
                </a:solidFill>
                <a:ea typeface="Open Sans Light"/>
                <a:cs typeface="Open Sans Light"/>
              </a:rPr>
              <a:t>Avoid:</a:t>
            </a:r>
            <a:endParaRPr lang="en-NL" sz="1200" dirty="0">
              <a:solidFill>
                <a:schemeClr val="accent1"/>
              </a:solidFill>
            </a:endParaRPr>
          </a:p>
          <a:p>
            <a:pPr marL="228600" indent="-228600">
              <a:buAutoNum type="arabicParenBoth"/>
            </a:pPr>
            <a:r>
              <a:rPr lang="en-US" sz="1200" dirty="0">
                <a:solidFill>
                  <a:schemeClr val="accent1"/>
                </a:solidFill>
                <a:ea typeface="Open Sans Light"/>
                <a:cs typeface="Open Sans Light"/>
              </a:rPr>
              <a:t>Thinking about what can go wrong</a:t>
            </a:r>
          </a:p>
          <a:p>
            <a:pPr marL="228600" indent="-228600">
              <a:buAutoNum type="arabicParenBoth"/>
            </a:pPr>
            <a:r>
              <a:rPr lang="en-US" sz="1200" dirty="0">
                <a:solidFill>
                  <a:schemeClr val="accent1"/>
                </a:solidFill>
                <a:ea typeface="Open Sans Light"/>
                <a:cs typeface="Open Sans Light"/>
              </a:rPr>
              <a:t>Thinking about how nervousness or bad feeling are unhelpful</a:t>
            </a:r>
          </a:p>
          <a:p>
            <a:pPr marL="228600" indent="-228600">
              <a:buAutoNum type="arabicParenBoth"/>
            </a:pPr>
            <a:endParaRPr lang="en-US" sz="1200" dirty="0">
              <a:solidFill>
                <a:schemeClr val="accent1"/>
              </a:solidFill>
              <a:ea typeface="Open Sans Light"/>
              <a:cs typeface="Open Sans Light"/>
            </a:endParaRPr>
          </a:p>
        </p:txBody>
      </p:sp>
      <p:sp>
        <p:nvSpPr>
          <p:cNvPr id="4" name="Slide Number Placeholder 3">
            <a:extLst>
              <a:ext uri="{FF2B5EF4-FFF2-40B4-BE49-F238E27FC236}">
                <a16:creationId xmlns:a16="http://schemas.microsoft.com/office/drawing/2014/main" id="{58232795-FF51-BB41-9FC6-3CB8AD89D7E9}"/>
              </a:ext>
            </a:extLst>
          </p:cNvPr>
          <p:cNvSpPr>
            <a:spLocks noGrp="1"/>
          </p:cNvSpPr>
          <p:nvPr>
            <p:ph type="sldNum" sz="quarter" idx="12"/>
          </p:nvPr>
        </p:nvSpPr>
        <p:spPr/>
        <p:txBody>
          <a:bodyPr/>
          <a:lstStyle/>
          <a:p>
            <a:fld id="{993221B0-C4CD-1546-9E62-A4249094014D}" type="slidenum">
              <a:rPr lang="en-GB" dirty="0" smtClean="0"/>
              <a:pPr/>
              <a:t>7</a:t>
            </a:fld>
            <a:endParaRPr lang="en-GB" dirty="0"/>
          </a:p>
        </p:txBody>
      </p:sp>
      <p:pic>
        <p:nvPicPr>
          <p:cNvPr id="7170" name="Picture 2" descr="Are breathing techniques good for your health? | Health &amp;amp; wellbeing | The  Guardian">
            <a:extLst>
              <a:ext uri="{FF2B5EF4-FFF2-40B4-BE49-F238E27FC236}">
                <a16:creationId xmlns:a16="http://schemas.microsoft.com/office/drawing/2014/main" id="{D8D75C3C-8F43-4E8D-8567-EDE5B8EE06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4650" y="1106711"/>
            <a:ext cx="3061350" cy="306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3638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C9B3-6596-DD4A-9F93-CDF32FA9BD51}"/>
              </a:ext>
            </a:extLst>
          </p:cNvPr>
          <p:cNvSpPr>
            <a:spLocks noGrp="1"/>
          </p:cNvSpPr>
          <p:nvPr>
            <p:ph type="title"/>
          </p:nvPr>
        </p:nvSpPr>
        <p:spPr>
          <a:xfrm>
            <a:off x="1169987" y="-2967"/>
            <a:ext cx="7658629" cy="840076"/>
          </a:xfrm>
        </p:spPr>
        <p:txBody>
          <a:bodyPr/>
          <a:lstStyle/>
          <a:p>
            <a:r>
              <a:rPr lang="en-US" sz="2400" dirty="0"/>
              <a:t>Choose the right angle on standing during a presentation</a:t>
            </a:r>
            <a:endParaRPr lang="en-US" sz="3200" dirty="0"/>
          </a:p>
        </p:txBody>
      </p:sp>
      <p:sp>
        <p:nvSpPr>
          <p:cNvPr id="3" name="Text Placeholder 2">
            <a:extLst>
              <a:ext uri="{FF2B5EF4-FFF2-40B4-BE49-F238E27FC236}">
                <a16:creationId xmlns:a16="http://schemas.microsoft.com/office/drawing/2014/main" id="{7E3410E9-0742-5742-A246-AD4EFD6EC336}"/>
              </a:ext>
            </a:extLst>
          </p:cNvPr>
          <p:cNvSpPr>
            <a:spLocks noGrp="1"/>
          </p:cNvSpPr>
          <p:nvPr>
            <p:ph type="body" sz="quarter" idx="14"/>
          </p:nvPr>
        </p:nvSpPr>
        <p:spPr>
          <a:xfrm>
            <a:off x="1169987" y="918389"/>
            <a:ext cx="2287588" cy="3437994"/>
          </a:xfrm>
        </p:spPr>
        <p:txBody>
          <a:bodyPr vert="horz" lIns="0" tIns="0" rIns="0" bIns="0" rtlCol="0" anchor="t">
            <a:noAutofit/>
          </a:bodyPr>
          <a:lstStyle/>
          <a:p>
            <a:pPr marL="0" indent="0">
              <a:buNone/>
            </a:pPr>
            <a:r>
              <a:rPr lang="en-US" sz="1200" dirty="0">
                <a:solidFill>
                  <a:schemeClr val="accent1"/>
                </a:solidFill>
                <a:ea typeface="Open Sans Light"/>
                <a:cs typeface="Open Sans Light"/>
              </a:rPr>
              <a:t>Do:</a:t>
            </a:r>
          </a:p>
          <a:p>
            <a:pPr marL="228600" indent="-228600">
              <a:buAutoNum type="arabicParenBoth"/>
            </a:pPr>
            <a:r>
              <a:rPr lang="en-US" sz="1200" dirty="0">
                <a:solidFill>
                  <a:schemeClr val="accent1"/>
                </a:solidFill>
                <a:ea typeface="Open Sans Light"/>
                <a:cs typeface="Open Sans Light"/>
              </a:rPr>
              <a:t>Stand next to your poster</a:t>
            </a:r>
          </a:p>
          <a:p>
            <a:pPr marL="228600" indent="-228600">
              <a:buAutoNum type="arabicParenBoth"/>
            </a:pPr>
            <a:endParaRPr lang="en-US" sz="1200" dirty="0">
              <a:solidFill>
                <a:schemeClr val="accent1"/>
              </a:solidFill>
              <a:ea typeface="Open Sans Light"/>
              <a:cs typeface="Open Sans Light"/>
            </a:endParaRPr>
          </a:p>
          <a:p>
            <a:pPr marL="0" indent="0">
              <a:buNone/>
            </a:pPr>
            <a:endParaRPr lang="en-US" sz="1200" dirty="0">
              <a:solidFill>
                <a:schemeClr val="accent1"/>
              </a:solidFill>
              <a:ea typeface="Open Sans Light"/>
              <a:cs typeface="Open Sans Light"/>
            </a:endParaRPr>
          </a:p>
          <a:p>
            <a:pPr marL="0" indent="0">
              <a:buNone/>
            </a:pPr>
            <a:endParaRPr lang="en-US" sz="1200" dirty="0">
              <a:solidFill>
                <a:schemeClr val="accent1"/>
              </a:solidFill>
              <a:ea typeface="Open Sans Light"/>
              <a:cs typeface="Open Sans Light"/>
            </a:endParaRPr>
          </a:p>
          <a:p>
            <a:pPr marL="0" indent="0">
              <a:buNone/>
            </a:pPr>
            <a:r>
              <a:rPr lang="en-US" sz="1200" dirty="0">
                <a:solidFill>
                  <a:schemeClr val="accent1"/>
                </a:solidFill>
                <a:ea typeface="Open Sans Light"/>
                <a:cs typeface="Open Sans Light"/>
              </a:rPr>
              <a:t>Avoid:</a:t>
            </a:r>
            <a:endParaRPr lang="en-NL" sz="1200" dirty="0">
              <a:solidFill>
                <a:schemeClr val="accent1"/>
              </a:solidFill>
            </a:endParaRPr>
          </a:p>
          <a:p>
            <a:pPr marL="228600" indent="-228600">
              <a:buFont typeface="Arial" panose="020B0604020202020204" pitchFamily="34" charset="0"/>
              <a:buAutoNum type="arabicParenBoth"/>
            </a:pPr>
            <a:r>
              <a:rPr lang="en-US" sz="1200" dirty="0">
                <a:solidFill>
                  <a:schemeClr val="accent1"/>
                </a:solidFill>
                <a:ea typeface="Open Sans Light"/>
                <a:cs typeface="Open Sans Light"/>
              </a:rPr>
              <a:t>Standing in front of your poster</a:t>
            </a:r>
          </a:p>
          <a:p>
            <a:pPr marL="228600" indent="-228600">
              <a:buAutoNum type="arabicParenBoth"/>
            </a:pPr>
            <a:endParaRPr lang="en-US" sz="1200" dirty="0">
              <a:solidFill>
                <a:schemeClr val="accent1"/>
              </a:solidFill>
              <a:ea typeface="Open Sans Light"/>
              <a:cs typeface="Open Sans Light"/>
            </a:endParaRPr>
          </a:p>
          <a:p>
            <a:pPr marL="228600" indent="-228600">
              <a:buAutoNum type="arabicParenBoth"/>
            </a:pPr>
            <a:endParaRPr lang="en-US" sz="1200" dirty="0">
              <a:solidFill>
                <a:schemeClr val="accent1"/>
              </a:solidFill>
              <a:ea typeface="Open Sans Light"/>
              <a:cs typeface="Open Sans Light"/>
            </a:endParaRPr>
          </a:p>
        </p:txBody>
      </p:sp>
      <p:sp>
        <p:nvSpPr>
          <p:cNvPr id="4" name="Slide Number Placeholder 3">
            <a:extLst>
              <a:ext uri="{FF2B5EF4-FFF2-40B4-BE49-F238E27FC236}">
                <a16:creationId xmlns:a16="http://schemas.microsoft.com/office/drawing/2014/main" id="{58232795-FF51-BB41-9FC6-3CB8AD89D7E9}"/>
              </a:ext>
            </a:extLst>
          </p:cNvPr>
          <p:cNvSpPr>
            <a:spLocks noGrp="1"/>
          </p:cNvSpPr>
          <p:nvPr>
            <p:ph type="sldNum" sz="quarter" idx="12"/>
          </p:nvPr>
        </p:nvSpPr>
        <p:spPr/>
        <p:txBody>
          <a:bodyPr/>
          <a:lstStyle/>
          <a:p>
            <a:fld id="{993221B0-C4CD-1546-9E62-A4249094014D}" type="slidenum">
              <a:rPr lang="en-GB" dirty="0" smtClean="0"/>
              <a:pPr/>
              <a:t>8</a:t>
            </a:fld>
            <a:endParaRPr lang="en-GB" dirty="0"/>
          </a:p>
        </p:txBody>
      </p:sp>
      <p:pic>
        <p:nvPicPr>
          <p:cNvPr id="6146" name="Picture 2" descr="Poster Presentations – Missed Opportunities – SETAC Globe">
            <a:extLst>
              <a:ext uri="{FF2B5EF4-FFF2-40B4-BE49-F238E27FC236}">
                <a16:creationId xmlns:a16="http://schemas.microsoft.com/office/drawing/2014/main" id="{35974A14-7B64-4A08-8020-336F3ABCC2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4114" y="1217169"/>
            <a:ext cx="4816286" cy="2709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3063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03E7C-2C8D-CF4D-A859-24C3EEAE0736}"/>
              </a:ext>
            </a:extLst>
          </p:cNvPr>
          <p:cNvSpPr>
            <a:spLocks noGrp="1"/>
          </p:cNvSpPr>
          <p:nvPr>
            <p:ph type="title"/>
          </p:nvPr>
        </p:nvSpPr>
        <p:spPr/>
        <p:txBody>
          <a:bodyPr/>
          <a:lstStyle/>
          <a:p>
            <a:r>
              <a:rPr lang="en-NL" dirty="0"/>
              <a:t>Any questions?</a:t>
            </a:r>
            <a:endParaRPr lang="en-US" dirty="0"/>
          </a:p>
        </p:txBody>
      </p:sp>
      <p:sp>
        <p:nvSpPr>
          <p:cNvPr id="4" name="Slide Number Placeholder 3">
            <a:extLst>
              <a:ext uri="{FF2B5EF4-FFF2-40B4-BE49-F238E27FC236}">
                <a16:creationId xmlns:a16="http://schemas.microsoft.com/office/drawing/2014/main" id="{504A6384-E407-DA47-897B-3913CB0A917D}"/>
              </a:ext>
            </a:extLst>
          </p:cNvPr>
          <p:cNvSpPr>
            <a:spLocks noGrp="1"/>
          </p:cNvSpPr>
          <p:nvPr>
            <p:ph type="sldNum" sz="quarter" idx="12"/>
          </p:nvPr>
        </p:nvSpPr>
        <p:spPr/>
        <p:txBody>
          <a:bodyPr/>
          <a:lstStyle/>
          <a:p>
            <a:fld id="{993221B0-C4CD-1546-9E62-A4249094014D}" type="slidenum">
              <a:rPr lang="en-GB" dirty="0" smtClean="0"/>
              <a:pPr/>
              <a:t>9</a:t>
            </a:fld>
            <a:endParaRPr lang="en-GB" dirty="0"/>
          </a:p>
        </p:txBody>
      </p:sp>
      <p:pic>
        <p:nvPicPr>
          <p:cNvPr id="8194" name="Picture 2" descr="21 Common Interview Questions and Answers | Job-Hunt">
            <a:extLst>
              <a:ext uri="{FF2B5EF4-FFF2-40B4-BE49-F238E27FC236}">
                <a16:creationId xmlns:a16="http://schemas.microsoft.com/office/drawing/2014/main" id="{AB4BAC4F-958D-48E1-BFDC-5453F63D76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3875" y="1107608"/>
            <a:ext cx="6676125" cy="3298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7762802"/>
      </p:ext>
    </p:extLst>
  </p:cSld>
  <p:clrMapOvr>
    <a:masterClrMapping/>
  </p:clrMapOvr>
</p:sld>
</file>

<file path=ppt/theme/theme1.xml><?xml version="1.0" encoding="utf-8"?>
<a:theme xmlns:a="http://schemas.openxmlformats.org/drawingml/2006/main" name="Office Theme">
  <a:themeElements>
    <a:clrScheme name="BU">
      <a:dk1>
        <a:srgbClr val="000000"/>
      </a:dk1>
      <a:lt1>
        <a:srgbClr val="FFFFFF"/>
      </a:lt1>
      <a:dk2>
        <a:srgbClr val="00416B"/>
      </a:dk2>
      <a:lt2>
        <a:srgbClr val="FFFFFF"/>
      </a:lt2>
      <a:accent1>
        <a:srgbClr val="EE7623"/>
      </a:accent1>
      <a:accent2>
        <a:srgbClr val="00416B"/>
      </a:accent2>
      <a:accent3>
        <a:srgbClr val="5B6670"/>
      </a:accent3>
      <a:accent4>
        <a:srgbClr val="3CB3E5"/>
      </a:accent4>
      <a:accent5>
        <a:srgbClr val="76BC20"/>
      </a:accent5>
      <a:accent6>
        <a:srgbClr val="F5AD7B"/>
      </a:accent6>
      <a:hlink>
        <a:srgbClr val="000000"/>
      </a:hlink>
      <a:folHlink>
        <a:srgbClr val="000000"/>
      </a:folHlink>
    </a:clrScheme>
    <a:fontScheme name="Breda University">
      <a:majorFont>
        <a:latin typeface="Open Sans Semibold"/>
        <a:ea typeface=""/>
        <a:cs typeface=""/>
      </a:majorFont>
      <a:minorFont>
        <a:latin typeface="Open Sans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0" rIns="0" bIns="0" rtlCol="0">
        <a:noAutofit/>
      </a:bodyPr>
      <a:lstStyle>
        <a:defPPr algn="l">
          <a:defRPr/>
        </a:defPPr>
      </a:lstStyle>
    </a:txDef>
  </a:objectDefaults>
  <a:extraClrSchemeLst/>
  <a:extLst>
    <a:ext uri="{05A4C25C-085E-4340-85A3-A5531E510DB2}">
      <thm15:themeFamily xmlns:thm15="http://schemas.microsoft.com/office/thememl/2012/main" name="REA008-1 BU PPT Basis SD_v1.9" id="{5F2250B9-ADC0-AC48-8FF4-D4D248BCDA6F}" vid="{A26E9EE4-F003-984F-A989-755333216F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B06FA0A2AD4DA488583749EC2534234" ma:contentTypeVersion="10" ma:contentTypeDescription="Create a new document." ma:contentTypeScope="" ma:versionID="a3671d74e0eb0f6846fb2ca4e540a989">
  <xsd:schema xmlns:xsd="http://www.w3.org/2001/XMLSchema" xmlns:xs="http://www.w3.org/2001/XMLSchema" xmlns:p="http://schemas.microsoft.com/office/2006/metadata/properties" xmlns:ns2="60348849-ecd6-40c5-8069-7b4f665118aa" targetNamespace="http://schemas.microsoft.com/office/2006/metadata/properties" ma:root="true" ma:fieldsID="9f3bc46a275bf689f02292602a2006a9" ns2:_="">
    <xsd:import namespace="60348849-ecd6-40c5-8069-7b4f665118a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348849-ecd6-40c5-8069-7b4f665118a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CC472DA-CA6B-46F4-8691-89691CEEA3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348849-ecd6-40c5-8069-7b4f665118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ED4116C-7C35-474F-9CBD-6B61824974E7}">
  <ds:schemaRefs>
    <ds:schemaRef ds:uri="http://purl.org/dc/dcmitype/"/>
    <ds:schemaRef ds:uri="http://purl.org/dc/elements/1.1/"/>
    <ds:schemaRef ds:uri="http://schemas.microsoft.com/office/2006/documentManagement/types"/>
    <ds:schemaRef ds:uri="http://purl.org/dc/terms/"/>
    <ds:schemaRef ds:uri="http://schemas.microsoft.com/office/2006/metadata/properties"/>
    <ds:schemaRef ds:uri="http://schemas.openxmlformats.org/package/2006/metadata/core-properties"/>
    <ds:schemaRef ds:uri="60348849-ecd6-40c5-8069-7b4f665118aa"/>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A3E3F812-EB3A-45E0-806F-3A57BE09F48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68</TotalTime>
  <Words>671</Words>
  <Application>Microsoft Office PowerPoint</Application>
  <PresentationFormat>On-screen Show (16:9)</PresentationFormat>
  <Paragraphs>93</Paragraphs>
  <Slides>9</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Montserrat</vt:lpstr>
      <vt:lpstr>Open Sans</vt:lpstr>
      <vt:lpstr>Open Sans Light</vt:lpstr>
      <vt:lpstr>Open Sans Semibold</vt:lpstr>
      <vt:lpstr>System Font Regular</vt:lpstr>
      <vt:lpstr>Office Theme</vt:lpstr>
      <vt:lpstr>ADSAI: Data Science 1: SDG Mini-Conference</vt:lpstr>
      <vt:lpstr>Maintain eye contact and smile</vt:lpstr>
      <vt:lpstr>Use of gestures and facial expressions</vt:lpstr>
      <vt:lpstr>Avoid distractions</vt:lpstr>
      <vt:lpstr>Be prepared: know your topic</vt:lpstr>
      <vt:lpstr>Use effective pauses</vt:lpstr>
      <vt:lpstr>Don't fight the stage fright &amp; take deep breaths</vt:lpstr>
      <vt:lpstr>Choose the right angle on standing during a presentation</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Welkom bij de webinar</dc:title>
  <dc:creator>Wapperom, Valerie</dc:creator>
  <cp:lastModifiedBy>Heijligers, Bram</cp:lastModifiedBy>
  <cp:revision>217</cp:revision>
  <cp:lastPrinted>2021-03-18T10:34:55Z</cp:lastPrinted>
  <dcterms:created xsi:type="dcterms:W3CDTF">2020-04-07T10:08:32Z</dcterms:created>
  <dcterms:modified xsi:type="dcterms:W3CDTF">2021-10-07T13:43:48Z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0x010100DB06FA0A2AD4DA488583749EC2534234</vt:lpwstr>
  </property>
</Properties>
</file>